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420" r:id="rId2"/>
    <p:sldId id="467" r:id="rId3"/>
    <p:sldId id="468" r:id="rId4"/>
    <p:sldId id="481" r:id="rId5"/>
    <p:sldId id="485" r:id="rId6"/>
    <p:sldId id="471" r:id="rId7"/>
    <p:sldId id="482" r:id="rId8"/>
    <p:sldId id="486" r:id="rId9"/>
    <p:sldId id="483" r:id="rId10"/>
    <p:sldId id="474" r:id="rId11"/>
    <p:sldId id="443" r:id="rId12"/>
    <p:sldId id="476" r:id="rId13"/>
    <p:sldId id="477" r:id="rId14"/>
    <p:sldId id="484" r:id="rId15"/>
    <p:sldId id="457" r:id="rId16"/>
    <p:sldId id="454" r:id="rId17"/>
  </p:sldIdLst>
  <p:sldSz cx="12192000" cy="6858000"/>
  <p:notesSz cx="6858000" cy="9144000"/>
  <p:embeddedFontLst>
    <p:embeddedFont>
      <p:font typeface="Open Sans" panose="020B0604020202020204" charset="0"/>
      <p:regular r:id="rId20"/>
      <p:bold r:id="rId21"/>
      <p:italic r:id="rId22"/>
      <p:boldItalic r:id="rId23"/>
    </p:embeddedFont>
    <p:embeddedFont>
      <p:font typeface="Poppins" panose="020B0604020202020204" charset="0"/>
      <p:regular r:id="rId24"/>
      <p:bold r:id="rId25"/>
    </p:embeddedFont>
    <p:embeddedFont>
      <p:font typeface="Raleway" panose="020B0604020202020204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Zong Xi Sia" initials="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FFD"/>
    <a:srgbClr val="283D7C"/>
    <a:srgbClr val="27307C"/>
    <a:srgbClr val="24A6CC"/>
    <a:srgbClr val="CB1F25"/>
    <a:srgbClr val="870A0D"/>
    <a:srgbClr val="ECECEC"/>
    <a:srgbClr val="221F20"/>
    <a:srgbClr val="002060"/>
    <a:srgbClr val="EF1C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A21170-D559-4BCE-8CC2-A6487A1A6E6D}" v="54" dt="2019-08-19T14:26:21.2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98" autoAdjust="0"/>
    <p:restoredTop sz="88929" autoAdjust="0"/>
  </p:normalViewPr>
  <p:slideViewPr>
    <p:cSldViewPr snapToGrid="0">
      <p:cViewPr varScale="1">
        <p:scale>
          <a:sx n="95" d="100"/>
          <a:sy n="95" d="100"/>
        </p:scale>
        <p:origin x="132" y="12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29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s Buxton" userId="45b4690c3cb047e7" providerId="LiveId" clId="{23A21170-D559-4BCE-8CC2-A6487A1A6E6D}"/>
    <pc:docChg chg="modSld">
      <pc:chgData name="Wes Buxton" userId="45b4690c3cb047e7" providerId="LiveId" clId="{23A21170-D559-4BCE-8CC2-A6487A1A6E6D}" dt="2019-09-09T14:06:16.190" v="0" actId="1076"/>
      <pc:docMkLst>
        <pc:docMk/>
      </pc:docMkLst>
      <pc:sldChg chg="modSp">
        <pc:chgData name="Wes Buxton" userId="45b4690c3cb047e7" providerId="LiveId" clId="{23A21170-D559-4BCE-8CC2-A6487A1A6E6D}" dt="2019-09-09T14:06:16.190" v="0" actId="1076"/>
        <pc:sldMkLst>
          <pc:docMk/>
          <pc:sldMk cId="3907863336" sldId="471"/>
        </pc:sldMkLst>
        <pc:grpChg chg="mod">
          <ac:chgData name="Wes Buxton" userId="45b4690c3cb047e7" providerId="LiveId" clId="{23A21170-D559-4BCE-8CC2-A6487A1A6E6D}" dt="2019-09-09T14:06:16.190" v="0" actId="1076"/>
          <ac:grpSpMkLst>
            <pc:docMk/>
            <pc:sldMk cId="3907863336" sldId="471"/>
            <ac:grpSpMk id="72" creationId="{00000000-0000-0000-0000-000000000000}"/>
          </ac:grpSpMkLst>
        </pc:gr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Poppins" panose="02000000000000000000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015851-B632-481D-A7A1-9C3F8E7D179D}" type="datetimeFigureOut">
              <a:rPr lang="en-US" smtClean="0">
                <a:latin typeface="Poppins" panose="02000000000000000000" pitchFamily="2" charset="0"/>
              </a:rPr>
              <a:t>9/9/2019</a:t>
            </a:fld>
            <a:endParaRPr lang="en-US" dirty="0">
              <a:latin typeface="Poppins" panose="02000000000000000000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Poppins" panose="02000000000000000000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64A6FE-148C-4757-8BB3-854A4F134AAB}" type="slidenum">
              <a:rPr lang="en-US" smtClean="0">
                <a:latin typeface="Poppins" panose="02000000000000000000" pitchFamily="2" charset="0"/>
              </a:rPr>
              <a:t>‹#›</a:t>
            </a:fld>
            <a:endParaRPr lang="en-US" dirty="0">
              <a:latin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7967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oppins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oppins" panose="02000000000000000000" pitchFamily="2" charset="0"/>
              </a:defRPr>
            </a:lvl1pPr>
          </a:lstStyle>
          <a:p>
            <a:fld id="{F3B9E8D5-04A2-46F9-B093-61A7ACFC5B74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oppins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oppins" panose="02000000000000000000" pitchFamily="2" charset="0"/>
              </a:defRPr>
            </a:lvl1pPr>
          </a:lstStyle>
          <a:p>
            <a:fld id="{A0322C3A-25AE-4252-8336-8343F2AA83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076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oppins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Poppins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Poppins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Poppins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Poppins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6256"/>
            <a:ext cx="12192000" cy="1041222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206DDA-43E6-436A-861D-27AA9CECF9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3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5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icture Placeholder 52"/>
          <p:cNvSpPr>
            <a:spLocks noGrp="1"/>
          </p:cNvSpPr>
          <p:nvPr>
            <p:ph type="pic" sz="quarter" idx="10"/>
          </p:nvPr>
        </p:nvSpPr>
        <p:spPr>
          <a:xfrm>
            <a:off x="5106323" y="0"/>
            <a:ext cx="7085678" cy="6486525"/>
          </a:xfrm>
          <a:custGeom>
            <a:avLst/>
            <a:gdLst>
              <a:gd name="connsiteX0" fmla="*/ 7239001 w 14173201"/>
              <a:gd name="connsiteY0" fmla="*/ 2114550 h 12973050"/>
              <a:gd name="connsiteX1" fmla="*/ 3619500 w 14173201"/>
              <a:gd name="connsiteY1" fmla="*/ 5734051 h 12973050"/>
              <a:gd name="connsiteX2" fmla="*/ 7239001 w 14173201"/>
              <a:gd name="connsiteY2" fmla="*/ 9353550 h 12973050"/>
              <a:gd name="connsiteX3" fmla="*/ 10858501 w 14173201"/>
              <a:gd name="connsiteY3" fmla="*/ 5734051 h 12973050"/>
              <a:gd name="connsiteX4" fmla="*/ 7239001 w 14173201"/>
              <a:gd name="connsiteY4" fmla="*/ 2114550 h 12973050"/>
              <a:gd name="connsiteX5" fmla="*/ 2822765 w 14173201"/>
              <a:gd name="connsiteY5" fmla="*/ 0 h 12973050"/>
              <a:gd name="connsiteX6" fmla="*/ 11655237 w 14173201"/>
              <a:gd name="connsiteY6" fmla="*/ 0 h 12973050"/>
              <a:gd name="connsiteX7" fmla="*/ 11843677 w 14173201"/>
              <a:gd name="connsiteY7" fmla="*/ 148086 h 12973050"/>
              <a:gd name="connsiteX8" fmla="*/ 14068693 w 14173201"/>
              <a:gd name="connsiteY8" fmla="*/ 3328431 h 12973050"/>
              <a:gd name="connsiteX9" fmla="*/ 14173201 w 14173201"/>
              <a:gd name="connsiteY9" fmla="*/ 3653794 h 12973050"/>
              <a:gd name="connsiteX10" fmla="*/ 14173201 w 14173201"/>
              <a:gd name="connsiteY10" fmla="*/ 7813984 h 12973050"/>
              <a:gd name="connsiteX11" fmla="*/ 14152549 w 14173201"/>
              <a:gd name="connsiteY11" fmla="*/ 7886707 h 12973050"/>
              <a:gd name="connsiteX12" fmla="*/ 7239001 w 14173201"/>
              <a:gd name="connsiteY12" fmla="*/ 12973050 h 12973050"/>
              <a:gd name="connsiteX13" fmla="*/ 0 w 14173201"/>
              <a:gd name="connsiteY13" fmla="*/ 5734051 h 12973050"/>
              <a:gd name="connsiteX14" fmla="*/ 2634324 w 14173201"/>
              <a:gd name="connsiteY14" fmla="*/ 148086 h 1297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173201" h="12973050">
                <a:moveTo>
                  <a:pt x="7239001" y="2114550"/>
                </a:moveTo>
                <a:cubicBezTo>
                  <a:pt x="5240005" y="2114550"/>
                  <a:pt x="3619500" y="3735055"/>
                  <a:pt x="3619500" y="5734051"/>
                </a:cubicBezTo>
                <a:cubicBezTo>
                  <a:pt x="3619500" y="7733045"/>
                  <a:pt x="5240005" y="9353550"/>
                  <a:pt x="7239001" y="9353550"/>
                </a:cubicBezTo>
                <a:cubicBezTo>
                  <a:pt x="9237997" y="9353550"/>
                  <a:pt x="10858501" y="7733045"/>
                  <a:pt x="10858501" y="5734051"/>
                </a:cubicBezTo>
                <a:cubicBezTo>
                  <a:pt x="10858501" y="3735055"/>
                  <a:pt x="9237997" y="2114550"/>
                  <a:pt x="7239001" y="2114550"/>
                </a:cubicBezTo>
                <a:close/>
                <a:moveTo>
                  <a:pt x="2822765" y="0"/>
                </a:moveTo>
                <a:lnTo>
                  <a:pt x="11655237" y="0"/>
                </a:lnTo>
                <a:lnTo>
                  <a:pt x="11843677" y="148086"/>
                </a:lnTo>
                <a:cubicBezTo>
                  <a:pt x="12849205" y="977924"/>
                  <a:pt x="13626857" y="2074017"/>
                  <a:pt x="14068693" y="3328431"/>
                </a:cubicBezTo>
                <a:lnTo>
                  <a:pt x="14173201" y="3653794"/>
                </a:lnTo>
                <a:lnTo>
                  <a:pt x="14173201" y="7813984"/>
                </a:lnTo>
                <a:lnTo>
                  <a:pt x="14152549" y="7886707"/>
                </a:lnTo>
                <a:cubicBezTo>
                  <a:pt x="13236009" y="10833476"/>
                  <a:pt x="10487365" y="12973050"/>
                  <a:pt x="7239001" y="12973050"/>
                </a:cubicBezTo>
                <a:cubicBezTo>
                  <a:pt x="3241011" y="12973050"/>
                  <a:pt x="0" y="9732039"/>
                  <a:pt x="0" y="5734051"/>
                </a:cubicBezTo>
                <a:cubicBezTo>
                  <a:pt x="0" y="3485181"/>
                  <a:pt x="1025476" y="1475825"/>
                  <a:pt x="2634324" y="14808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6" name="Picture Placeholder 55"/>
          <p:cNvSpPr>
            <a:spLocks noGrp="1"/>
          </p:cNvSpPr>
          <p:nvPr>
            <p:ph type="pic" sz="quarter" idx="11"/>
          </p:nvPr>
        </p:nvSpPr>
        <p:spPr>
          <a:xfrm>
            <a:off x="6915838" y="1057275"/>
            <a:ext cx="3619029" cy="3619500"/>
          </a:xfrm>
          <a:custGeom>
            <a:avLst/>
            <a:gdLst>
              <a:gd name="connsiteX0" fmla="*/ 3619501 w 7239001"/>
              <a:gd name="connsiteY0" fmla="*/ 0 h 7239000"/>
              <a:gd name="connsiteX1" fmla="*/ 7239001 w 7239001"/>
              <a:gd name="connsiteY1" fmla="*/ 3619500 h 7239000"/>
              <a:gd name="connsiteX2" fmla="*/ 3619501 w 7239001"/>
              <a:gd name="connsiteY2" fmla="*/ 7239000 h 7239000"/>
              <a:gd name="connsiteX3" fmla="*/ 0 w 7239001"/>
              <a:gd name="connsiteY3" fmla="*/ 3619500 h 7239000"/>
              <a:gd name="connsiteX4" fmla="*/ 3619501 w 7239001"/>
              <a:gd name="connsiteY4" fmla="*/ 0 h 723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9001" h="7239000">
                <a:moveTo>
                  <a:pt x="3619501" y="0"/>
                </a:moveTo>
                <a:cubicBezTo>
                  <a:pt x="5618497" y="0"/>
                  <a:pt x="7239001" y="1620505"/>
                  <a:pt x="7239001" y="3619500"/>
                </a:cubicBezTo>
                <a:cubicBezTo>
                  <a:pt x="7239001" y="5618495"/>
                  <a:pt x="5618497" y="7239000"/>
                  <a:pt x="3619501" y="7239000"/>
                </a:cubicBezTo>
                <a:cubicBezTo>
                  <a:pt x="1620505" y="7239000"/>
                  <a:pt x="0" y="5618495"/>
                  <a:pt x="0" y="3619500"/>
                </a:cubicBezTo>
                <a:cubicBezTo>
                  <a:pt x="0" y="1620505"/>
                  <a:pt x="1620505" y="0"/>
                  <a:pt x="361950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3206DDA-43E6-436A-861D-27AA9CECF9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6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5321F-1BE5-4083-B463-F1A0736A1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5E4F0-ABEF-4C2A-B921-0C29D2ADB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F6FFE-1332-43AA-BB84-2F36EA397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7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/>
          <p:cNvSpPr>
            <a:spLocks noGrp="1"/>
          </p:cNvSpPr>
          <p:nvPr>
            <p:ph type="pic" sz="quarter" idx="10"/>
          </p:nvPr>
        </p:nvSpPr>
        <p:spPr>
          <a:xfrm>
            <a:off x="6232170" y="1"/>
            <a:ext cx="5978878" cy="6857999"/>
          </a:xfrm>
          <a:custGeom>
            <a:avLst/>
            <a:gdLst>
              <a:gd name="connsiteX0" fmla="*/ 3091588 w 11959312"/>
              <a:gd name="connsiteY0" fmla="*/ 7548734 h 13715997"/>
              <a:gd name="connsiteX1" fmla="*/ 6919079 w 11959312"/>
              <a:gd name="connsiteY1" fmla="*/ 11376223 h 13715997"/>
              <a:gd name="connsiteX2" fmla="*/ 10746568 w 11959312"/>
              <a:gd name="connsiteY2" fmla="*/ 7548734 h 13715997"/>
              <a:gd name="connsiteX3" fmla="*/ 11916456 w 11959312"/>
              <a:gd name="connsiteY3" fmla="*/ 8718619 h 13715997"/>
              <a:gd name="connsiteX4" fmla="*/ 6919079 w 11959312"/>
              <a:gd name="connsiteY4" fmla="*/ 13715997 h 13715997"/>
              <a:gd name="connsiteX5" fmla="*/ 1921703 w 11959312"/>
              <a:gd name="connsiteY5" fmla="*/ 8718619 h 13715997"/>
              <a:gd name="connsiteX6" fmla="*/ 10908620 w 11959312"/>
              <a:gd name="connsiteY6" fmla="*/ 5126266 h 13715997"/>
              <a:gd name="connsiteX7" fmla="*/ 11959312 w 11959312"/>
              <a:gd name="connsiteY7" fmla="*/ 6176957 h 13715997"/>
              <a:gd name="connsiteX8" fmla="*/ 6945757 w 11959312"/>
              <a:gd name="connsiteY8" fmla="*/ 11190511 h 13715997"/>
              <a:gd name="connsiteX9" fmla="*/ 5895067 w 11959312"/>
              <a:gd name="connsiteY9" fmla="*/ 10139819 h 13715997"/>
              <a:gd name="connsiteX10" fmla="*/ 10849768 w 11959312"/>
              <a:gd name="connsiteY10" fmla="*/ 2894130 h 13715997"/>
              <a:gd name="connsiteX11" fmla="*/ 11900456 w 11959312"/>
              <a:gd name="connsiteY11" fmla="*/ 3944820 h 13715997"/>
              <a:gd name="connsiteX12" fmla="*/ 5802755 w 11959312"/>
              <a:gd name="connsiteY12" fmla="*/ 10042521 h 13715997"/>
              <a:gd name="connsiteX13" fmla="*/ 4752065 w 11959312"/>
              <a:gd name="connsiteY13" fmla="*/ 8991831 h 13715997"/>
              <a:gd name="connsiteX14" fmla="*/ 11457896 w 11959312"/>
              <a:gd name="connsiteY14" fmla="*/ 0 h 13715997"/>
              <a:gd name="connsiteX15" fmla="*/ 11921212 w 11959312"/>
              <a:gd name="connsiteY15" fmla="*/ 0 h 13715997"/>
              <a:gd name="connsiteX16" fmla="*/ 11921212 w 11959312"/>
              <a:gd name="connsiteY16" fmla="*/ 1638065 h 13715997"/>
              <a:gd name="connsiteX17" fmla="*/ 4659753 w 11959312"/>
              <a:gd name="connsiteY17" fmla="*/ 8899523 h 13715997"/>
              <a:gd name="connsiteX18" fmla="*/ 3609062 w 11959312"/>
              <a:gd name="connsiteY18" fmla="*/ 7848833 h 13715997"/>
              <a:gd name="connsiteX19" fmla="*/ 9647661 w 11959312"/>
              <a:gd name="connsiteY19" fmla="*/ 0 h 13715997"/>
              <a:gd name="connsiteX20" fmla="*/ 11308436 w 11959312"/>
              <a:gd name="connsiteY20" fmla="*/ 0 h 13715997"/>
              <a:gd name="connsiteX21" fmla="*/ 5658385 w 11959312"/>
              <a:gd name="connsiteY21" fmla="*/ 5650049 h 13715997"/>
              <a:gd name="connsiteX22" fmla="*/ 5654457 w 11959312"/>
              <a:gd name="connsiteY22" fmla="*/ 5646119 h 13715997"/>
              <a:gd name="connsiteX23" fmla="*/ 3528179 w 11959312"/>
              <a:gd name="connsiteY23" fmla="*/ 7772397 h 13715997"/>
              <a:gd name="connsiteX24" fmla="*/ 0 w 11959312"/>
              <a:gd name="connsiteY24" fmla="*/ 4244219 h 13715997"/>
              <a:gd name="connsiteX25" fmla="*/ 825947 w 11959312"/>
              <a:gd name="connsiteY25" fmla="*/ 3418273 h 13715997"/>
              <a:gd name="connsiteX26" fmla="*/ 3528179 w 11959312"/>
              <a:gd name="connsiteY26" fmla="*/ 6120504 h 13715997"/>
              <a:gd name="connsiteX27" fmla="*/ 4828511 w 11959312"/>
              <a:gd name="connsiteY27" fmla="*/ 4820173 h 13715997"/>
              <a:gd name="connsiteX28" fmla="*/ 4827999 w 11959312"/>
              <a:gd name="connsiteY28" fmla="*/ 4819661 h 13715997"/>
              <a:gd name="connsiteX29" fmla="*/ 7799813 w 11959312"/>
              <a:gd name="connsiteY29" fmla="*/ 0 h 13715997"/>
              <a:gd name="connsiteX30" fmla="*/ 9425117 w 11959312"/>
              <a:gd name="connsiteY30" fmla="*/ 0 h 13715997"/>
              <a:gd name="connsiteX31" fmla="*/ 3545152 w 11959312"/>
              <a:gd name="connsiteY31" fmla="*/ 5879964 h 13715997"/>
              <a:gd name="connsiteX32" fmla="*/ 2732499 w 11959312"/>
              <a:gd name="connsiteY32" fmla="*/ 5067312 h 13715997"/>
              <a:gd name="connsiteX33" fmla="*/ 6027853 w 11959312"/>
              <a:gd name="connsiteY33" fmla="*/ 0 h 13715997"/>
              <a:gd name="connsiteX34" fmla="*/ 7653161 w 11959312"/>
              <a:gd name="connsiteY34" fmla="*/ 0 h 13715997"/>
              <a:gd name="connsiteX35" fmla="*/ 2661103 w 11959312"/>
              <a:gd name="connsiteY35" fmla="*/ 4992057 h 13715997"/>
              <a:gd name="connsiteX36" fmla="*/ 1848451 w 11959312"/>
              <a:gd name="connsiteY36" fmla="*/ 4179404 h 13715997"/>
              <a:gd name="connsiteX37" fmla="*/ 4259754 w 11959312"/>
              <a:gd name="connsiteY37" fmla="*/ 0 h 13715997"/>
              <a:gd name="connsiteX38" fmla="*/ 5885059 w 11959312"/>
              <a:gd name="connsiteY38" fmla="*/ 0 h 13715997"/>
              <a:gd name="connsiteX39" fmla="*/ 1777052 w 11959312"/>
              <a:gd name="connsiteY39" fmla="*/ 4108007 h 13715997"/>
              <a:gd name="connsiteX40" fmla="*/ 964400 w 11959312"/>
              <a:gd name="connsiteY40" fmla="*/ 3295355 h 13715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1959312" h="13715997">
                <a:moveTo>
                  <a:pt x="3091588" y="7548734"/>
                </a:moveTo>
                <a:lnTo>
                  <a:pt x="6919079" y="11376223"/>
                </a:lnTo>
                <a:lnTo>
                  <a:pt x="10746568" y="7548734"/>
                </a:lnTo>
                <a:lnTo>
                  <a:pt x="11916456" y="8718619"/>
                </a:lnTo>
                <a:lnTo>
                  <a:pt x="6919079" y="13715997"/>
                </a:lnTo>
                <a:lnTo>
                  <a:pt x="1921703" y="8718619"/>
                </a:lnTo>
                <a:close/>
                <a:moveTo>
                  <a:pt x="10908620" y="5126266"/>
                </a:moveTo>
                <a:lnTo>
                  <a:pt x="11959312" y="6176957"/>
                </a:lnTo>
                <a:lnTo>
                  <a:pt x="6945757" y="11190511"/>
                </a:lnTo>
                <a:lnTo>
                  <a:pt x="5895067" y="10139819"/>
                </a:lnTo>
                <a:close/>
                <a:moveTo>
                  <a:pt x="10849768" y="2894130"/>
                </a:moveTo>
                <a:lnTo>
                  <a:pt x="11900456" y="3944820"/>
                </a:lnTo>
                <a:lnTo>
                  <a:pt x="5802755" y="10042521"/>
                </a:lnTo>
                <a:lnTo>
                  <a:pt x="4752065" y="8991831"/>
                </a:lnTo>
                <a:close/>
                <a:moveTo>
                  <a:pt x="11457896" y="0"/>
                </a:moveTo>
                <a:lnTo>
                  <a:pt x="11921212" y="0"/>
                </a:lnTo>
                <a:lnTo>
                  <a:pt x="11921212" y="1638065"/>
                </a:lnTo>
                <a:lnTo>
                  <a:pt x="4659753" y="8899523"/>
                </a:lnTo>
                <a:lnTo>
                  <a:pt x="3609062" y="7848833"/>
                </a:lnTo>
                <a:close/>
                <a:moveTo>
                  <a:pt x="9647661" y="0"/>
                </a:moveTo>
                <a:lnTo>
                  <a:pt x="11308436" y="0"/>
                </a:lnTo>
                <a:lnTo>
                  <a:pt x="5658385" y="5650049"/>
                </a:lnTo>
                <a:lnTo>
                  <a:pt x="5654457" y="5646119"/>
                </a:lnTo>
                <a:lnTo>
                  <a:pt x="3528179" y="7772397"/>
                </a:lnTo>
                <a:lnTo>
                  <a:pt x="0" y="4244219"/>
                </a:lnTo>
                <a:lnTo>
                  <a:pt x="825947" y="3418273"/>
                </a:lnTo>
                <a:lnTo>
                  <a:pt x="3528179" y="6120504"/>
                </a:lnTo>
                <a:lnTo>
                  <a:pt x="4828511" y="4820173"/>
                </a:lnTo>
                <a:lnTo>
                  <a:pt x="4827999" y="4819661"/>
                </a:lnTo>
                <a:close/>
                <a:moveTo>
                  <a:pt x="7799813" y="0"/>
                </a:moveTo>
                <a:lnTo>
                  <a:pt x="9425117" y="0"/>
                </a:lnTo>
                <a:lnTo>
                  <a:pt x="3545152" y="5879964"/>
                </a:lnTo>
                <a:lnTo>
                  <a:pt x="2732499" y="5067312"/>
                </a:lnTo>
                <a:close/>
                <a:moveTo>
                  <a:pt x="6027853" y="0"/>
                </a:moveTo>
                <a:lnTo>
                  <a:pt x="7653161" y="0"/>
                </a:lnTo>
                <a:lnTo>
                  <a:pt x="2661103" y="4992057"/>
                </a:lnTo>
                <a:lnTo>
                  <a:pt x="1848451" y="4179404"/>
                </a:lnTo>
                <a:close/>
                <a:moveTo>
                  <a:pt x="4259754" y="0"/>
                </a:moveTo>
                <a:lnTo>
                  <a:pt x="5885059" y="0"/>
                </a:lnTo>
                <a:lnTo>
                  <a:pt x="1777052" y="4108007"/>
                </a:lnTo>
                <a:lnTo>
                  <a:pt x="964400" y="32953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58AE83-765E-43BF-98A9-6D2B61C3F8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42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 userDrawn="1"/>
        </p:nvSpPr>
        <p:spPr>
          <a:xfrm>
            <a:off x="0" y="0"/>
            <a:ext cx="12192000" cy="4324350"/>
          </a:xfrm>
          <a:prstGeom prst="rect">
            <a:avLst/>
          </a:prstGeom>
          <a:solidFill>
            <a:schemeClr val="tx1">
              <a:lumMod val="10000"/>
              <a:lumOff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Freeform 6"/>
          <p:cNvSpPr/>
          <p:nvPr userDrawn="1"/>
        </p:nvSpPr>
        <p:spPr>
          <a:xfrm rot="836769">
            <a:off x="-404115" y="-360802"/>
            <a:ext cx="5889288" cy="6840407"/>
          </a:xfrm>
          <a:custGeom>
            <a:avLst/>
            <a:gdLst>
              <a:gd name="connsiteX0" fmla="*/ 0 w 12238952"/>
              <a:gd name="connsiteY0" fmla="*/ 2359252 h 11833345"/>
              <a:gd name="connsiteX1" fmla="*/ 9500471 w 12238952"/>
              <a:gd name="connsiteY1" fmla="*/ 0 h 11833345"/>
              <a:gd name="connsiteX2" fmla="*/ 9764827 w 12238952"/>
              <a:gd name="connsiteY2" fmla="*/ 202477 h 11833345"/>
              <a:gd name="connsiteX3" fmla="*/ 12238952 w 12238952"/>
              <a:gd name="connsiteY3" fmla="*/ 4878657 h 11833345"/>
              <a:gd name="connsiteX4" fmla="*/ 2715100 w 12238952"/>
              <a:gd name="connsiteY4" fmla="*/ 11833345 h 11833345"/>
              <a:gd name="connsiteX5" fmla="*/ 2351032 w 12238952"/>
              <a:gd name="connsiteY5" fmla="*/ 11826622 h 11833345"/>
              <a:gd name="connsiteX6" fmla="*/ 0 w 12238952"/>
              <a:gd name="connsiteY6" fmla="*/ 2359252 h 11833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38952" h="11833345">
                <a:moveTo>
                  <a:pt x="0" y="2359252"/>
                </a:moveTo>
                <a:lnTo>
                  <a:pt x="9500471" y="0"/>
                </a:lnTo>
                <a:lnTo>
                  <a:pt x="9764827" y="202477"/>
                </a:lnTo>
                <a:cubicBezTo>
                  <a:pt x="11302044" y="1437541"/>
                  <a:pt x="12238953" y="3078201"/>
                  <a:pt x="12238952" y="4878657"/>
                </a:cubicBezTo>
                <a:cubicBezTo>
                  <a:pt x="12238952" y="8719624"/>
                  <a:pt x="7974979" y="11833345"/>
                  <a:pt x="2715100" y="11833345"/>
                </a:cubicBezTo>
                <a:lnTo>
                  <a:pt x="2351032" y="11826622"/>
                </a:lnTo>
                <a:lnTo>
                  <a:pt x="0" y="23592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5" name="Freeform 34"/>
          <p:cNvSpPr/>
          <p:nvPr userDrawn="1"/>
        </p:nvSpPr>
        <p:spPr>
          <a:xfrm rot="836769">
            <a:off x="-518812" y="-494630"/>
            <a:ext cx="6118679" cy="5916673"/>
          </a:xfrm>
          <a:custGeom>
            <a:avLst/>
            <a:gdLst>
              <a:gd name="connsiteX0" fmla="*/ 0 w 12238952"/>
              <a:gd name="connsiteY0" fmla="*/ 2359252 h 11833345"/>
              <a:gd name="connsiteX1" fmla="*/ 9500471 w 12238952"/>
              <a:gd name="connsiteY1" fmla="*/ 0 h 11833345"/>
              <a:gd name="connsiteX2" fmla="*/ 9764827 w 12238952"/>
              <a:gd name="connsiteY2" fmla="*/ 202477 h 11833345"/>
              <a:gd name="connsiteX3" fmla="*/ 12238952 w 12238952"/>
              <a:gd name="connsiteY3" fmla="*/ 4878657 h 11833345"/>
              <a:gd name="connsiteX4" fmla="*/ 2715100 w 12238952"/>
              <a:gd name="connsiteY4" fmla="*/ 11833345 h 11833345"/>
              <a:gd name="connsiteX5" fmla="*/ 2351032 w 12238952"/>
              <a:gd name="connsiteY5" fmla="*/ 11826622 h 11833345"/>
              <a:gd name="connsiteX6" fmla="*/ 0 w 12238952"/>
              <a:gd name="connsiteY6" fmla="*/ 2359252 h 11833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38952" h="11833345">
                <a:moveTo>
                  <a:pt x="0" y="2359252"/>
                </a:moveTo>
                <a:lnTo>
                  <a:pt x="9500471" y="0"/>
                </a:lnTo>
                <a:lnTo>
                  <a:pt x="9764827" y="202477"/>
                </a:lnTo>
                <a:cubicBezTo>
                  <a:pt x="11302044" y="1437541"/>
                  <a:pt x="12238953" y="3078201"/>
                  <a:pt x="12238952" y="4878657"/>
                </a:cubicBezTo>
                <a:cubicBezTo>
                  <a:pt x="12238952" y="8719624"/>
                  <a:pt x="7974979" y="11833345"/>
                  <a:pt x="2715100" y="11833345"/>
                </a:cubicBezTo>
                <a:lnTo>
                  <a:pt x="2351032" y="11826622"/>
                </a:lnTo>
                <a:lnTo>
                  <a:pt x="0" y="2359252"/>
                </a:lnTo>
                <a:close/>
              </a:path>
            </a:pathLst>
          </a:custGeom>
          <a:gradFill>
            <a:gsLst>
              <a:gs pos="56000">
                <a:schemeClr val="accent4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1" name="Freeform 30"/>
          <p:cNvSpPr/>
          <p:nvPr userDrawn="1"/>
        </p:nvSpPr>
        <p:spPr>
          <a:xfrm>
            <a:off x="1" y="0"/>
            <a:ext cx="5704433" cy="4681660"/>
          </a:xfrm>
          <a:custGeom>
            <a:avLst/>
            <a:gdLst>
              <a:gd name="connsiteX0" fmla="*/ 0 w 11410352"/>
              <a:gd name="connsiteY0" fmla="*/ 0 h 9363320"/>
              <a:gd name="connsiteX1" fmla="*/ 9592404 w 11410352"/>
              <a:gd name="connsiteY1" fmla="*/ 0 h 9363320"/>
              <a:gd name="connsiteX2" fmla="*/ 9841009 w 11410352"/>
              <a:gd name="connsiteY2" fmla="*/ 267978 h 9363320"/>
              <a:gd name="connsiteX3" fmla="*/ 11267542 w 11410352"/>
              <a:gd name="connsiteY3" fmla="*/ 5085100 h 9363320"/>
              <a:gd name="connsiteX4" fmla="*/ 1033378 w 11410352"/>
              <a:gd name="connsiteY4" fmla="*/ 9025771 h 9363320"/>
              <a:gd name="connsiteX5" fmla="*/ 48852 w 11410352"/>
              <a:gd name="connsiteY5" fmla="*/ 8753658 h 9363320"/>
              <a:gd name="connsiteX6" fmla="*/ 0 w 11410352"/>
              <a:gd name="connsiteY6" fmla="*/ 8737316 h 9363320"/>
              <a:gd name="connsiteX7" fmla="*/ 0 w 11410352"/>
              <a:gd name="connsiteY7" fmla="*/ 0 h 9363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10352" h="9363320">
                <a:moveTo>
                  <a:pt x="0" y="0"/>
                </a:moveTo>
                <a:lnTo>
                  <a:pt x="9592404" y="0"/>
                </a:lnTo>
                <a:lnTo>
                  <a:pt x="9841009" y="267978"/>
                </a:lnTo>
                <a:cubicBezTo>
                  <a:pt x="11124444" y="1716049"/>
                  <a:pt x="11701357" y="3436166"/>
                  <a:pt x="11267542" y="5085100"/>
                </a:cubicBezTo>
                <a:cubicBezTo>
                  <a:pt x="10399911" y="8382968"/>
                  <a:pt x="5817921" y="10147266"/>
                  <a:pt x="1033378" y="9025771"/>
                </a:cubicBezTo>
                <a:cubicBezTo>
                  <a:pt x="696964" y="8946916"/>
                  <a:pt x="368507" y="8855894"/>
                  <a:pt x="48852" y="8753658"/>
                </a:cubicBezTo>
                <a:lnTo>
                  <a:pt x="0" y="873731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">
                <a:schemeClr val="accent3"/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0" name="Picture Placeholder 39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679643" cy="4196385"/>
          </a:xfrm>
          <a:custGeom>
            <a:avLst/>
            <a:gdLst>
              <a:gd name="connsiteX0" fmla="*/ 0 w 11360766"/>
              <a:gd name="connsiteY0" fmla="*/ 0 h 8392770"/>
              <a:gd name="connsiteX1" fmla="*/ 9715846 w 11360766"/>
              <a:gd name="connsiteY1" fmla="*/ 0 h 8392770"/>
              <a:gd name="connsiteX2" fmla="*/ 9847770 w 11360766"/>
              <a:gd name="connsiteY2" fmla="*/ 137868 h 8392770"/>
              <a:gd name="connsiteX3" fmla="*/ 11241928 w 11360766"/>
              <a:gd name="connsiteY3" fmla="*/ 4621106 h 8392770"/>
              <a:gd name="connsiteX4" fmla="*/ 2725648 w 11360766"/>
              <a:gd name="connsiteY4" fmla="*/ 8095189 h 8392770"/>
              <a:gd name="connsiteX5" fmla="*/ 22317 w 11360766"/>
              <a:gd name="connsiteY5" fmla="*/ 6984664 h 8392770"/>
              <a:gd name="connsiteX6" fmla="*/ 0 w 11360766"/>
              <a:gd name="connsiteY6" fmla="*/ 6970603 h 839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60766" h="8392770">
                <a:moveTo>
                  <a:pt x="0" y="0"/>
                </a:moveTo>
                <a:lnTo>
                  <a:pt x="9715846" y="0"/>
                </a:lnTo>
                <a:lnTo>
                  <a:pt x="9847770" y="137868"/>
                </a:lnTo>
                <a:cubicBezTo>
                  <a:pt x="11059554" y="1461161"/>
                  <a:pt x="11625486" y="3076556"/>
                  <a:pt x="11241928" y="4621106"/>
                </a:cubicBezTo>
                <a:cubicBezTo>
                  <a:pt x="10519936" y="7528495"/>
                  <a:pt x="6707068" y="9083894"/>
                  <a:pt x="2725648" y="8095189"/>
                </a:cubicBezTo>
                <a:cubicBezTo>
                  <a:pt x="1730294" y="7848013"/>
                  <a:pt x="818637" y="7465229"/>
                  <a:pt x="22317" y="6984664"/>
                </a:cubicBezTo>
                <a:lnTo>
                  <a:pt x="0" y="697060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58AE83-765E-43BF-98A9-6D2B61C3F8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286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4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1664778" y="6467527"/>
            <a:ext cx="527222" cy="2726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50" smtClean="0"/>
            </a:lvl1pPr>
          </a:lstStyle>
          <a:p>
            <a:fld id="{D3206DDA-43E6-436A-861D-27AA9CECF9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26" name="Picture 2" descr="MomentumTRUST Logo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6394050"/>
            <a:ext cx="2299041" cy="4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090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2" r:id="rId2"/>
    <p:sldLayoutId id="2147483677" r:id="rId3"/>
    <p:sldLayoutId id="2147483681" r:id="rId4"/>
    <p:sldLayoutId id="2147483682" r:id="rId5"/>
    <p:sldLayoutId id="2147483683" r:id="rId6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Poppins" panose="020000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" panose="020000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20000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Poppins" panose="020000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Poppins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0" y="0"/>
            <a:ext cx="12192000" cy="6857555"/>
          </a:xfrm>
          <a:prstGeom prst="rect">
            <a:avLst/>
          </a:prstGeom>
          <a:gradFill>
            <a:gsLst>
              <a:gs pos="5000">
                <a:srgbClr val="24A6CC">
                  <a:alpha val="53000"/>
                </a:srgbClr>
              </a:gs>
              <a:gs pos="84000">
                <a:srgbClr val="27307C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Pentagon 7"/>
          <p:cNvSpPr/>
          <p:nvPr/>
        </p:nvSpPr>
        <p:spPr>
          <a:xfrm>
            <a:off x="0" y="1733771"/>
            <a:ext cx="8314242" cy="3390459"/>
          </a:xfrm>
          <a:prstGeom prst="homePlate">
            <a:avLst>
              <a:gd name="adj" fmla="val 284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Freeform 4"/>
          <p:cNvSpPr/>
          <p:nvPr/>
        </p:nvSpPr>
        <p:spPr>
          <a:xfrm rot="14400000">
            <a:off x="7480917" y="3458494"/>
            <a:ext cx="3883328" cy="3397317"/>
          </a:xfrm>
          <a:custGeom>
            <a:avLst/>
            <a:gdLst>
              <a:gd name="connsiteX0" fmla="*/ 1631933 w 3356641"/>
              <a:gd name="connsiteY0" fmla="*/ 1441970 h 2936546"/>
              <a:gd name="connsiteX1" fmla="*/ 0 w 3356641"/>
              <a:gd name="connsiteY1" fmla="*/ 1444623 h 2936546"/>
              <a:gd name="connsiteX2" fmla="*/ 813679 w 3356641"/>
              <a:gd name="connsiteY2" fmla="*/ 36457 h 2936546"/>
              <a:gd name="connsiteX3" fmla="*/ 1684136 w 3356641"/>
              <a:gd name="connsiteY3" fmla="*/ 1413297 h 2936546"/>
              <a:gd name="connsiteX4" fmla="*/ 868169 w 3356641"/>
              <a:gd name="connsiteY4" fmla="*/ 0 h 2936546"/>
              <a:gd name="connsiteX5" fmla="*/ 2494513 w 3356641"/>
              <a:gd name="connsiteY5" fmla="*/ 3228 h 2936546"/>
              <a:gd name="connsiteX6" fmla="*/ 3350695 w 3356641"/>
              <a:gd name="connsiteY6" fmla="*/ 1445700 h 2936546"/>
              <a:gd name="connsiteX7" fmla="*/ 1718762 w 3356641"/>
              <a:gd name="connsiteY7" fmla="*/ 1448353 h 2936546"/>
              <a:gd name="connsiteX8" fmla="*/ 2532442 w 3356641"/>
              <a:gd name="connsiteY8" fmla="*/ 40187 h 2936546"/>
              <a:gd name="connsiteX9" fmla="*/ 827502 w 3356641"/>
              <a:gd name="connsiteY9" fmla="*/ 2902817 h 2936546"/>
              <a:gd name="connsiteX10" fmla="*/ 11535 w 3356641"/>
              <a:gd name="connsiteY10" fmla="*/ 1489520 h 2936546"/>
              <a:gd name="connsiteX11" fmla="*/ 1637879 w 3356641"/>
              <a:gd name="connsiteY11" fmla="*/ 1492748 h 2936546"/>
              <a:gd name="connsiteX12" fmla="*/ 2492918 w 3356641"/>
              <a:gd name="connsiteY12" fmla="*/ 2936546 h 2936546"/>
              <a:gd name="connsiteX13" fmla="*/ 860983 w 3356641"/>
              <a:gd name="connsiteY13" fmla="*/ 2936546 h 2936546"/>
              <a:gd name="connsiteX14" fmla="*/ 1676951 w 3356641"/>
              <a:gd name="connsiteY14" fmla="*/ 1529705 h 2936546"/>
              <a:gd name="connsiteX15" fmla="*/ 2546264 w 3356641"/>
              <a:gd name="connsiteY15" fmla="*/ 2906546 h 2936546"/>
              <a:gd name="connsiteX16" fmla="*/ 1730297 w 3356641"/>
              <a:gd name="connsiteY16" fmla="*/ 1493249 h 2936546"/>
              <a:gd name="connsiteX17" fmla="*/ 3356641 w 3356641"/>
              <a:gd name="connsiteY17" fmla="*/ 1496478 h 293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56641" h="2936546">
                <a:moveTo>
                  <a:pt x="1631933" y="1441970"/>
                </a:moveTo>
                <a:lnTo>
                  <a:pt x="0" y="1444623"/>
                </a:lnTo>
                <a:lnTo>
                  <a:pt x="813679" y="36457"/>
                </a:lnTo>
                <a:close/>
                <a:moveTo>
                  <a:pt x="1684136" y="1413297"/>
                </a:moveTo>
                <a:lnTo>
                  <a:pt x="868169" y="0"/>
                </a:lnTo>
                <a:lnTo>
                  <a:pt x="2494513" y="3228"/>
                </a:lnTo>
                <a:close/>
                <a:moveTo>
                  <a:pt x="3350695" y="1445700"/>
                </a:moveTo>
                <a:lnTo>
                  <a:pt x="1718762" y="1448353"/>
                </a:lnTo>
                <a:lnTo>
                  <a:pt x="2532442" y="40187"/>
                </a:lnTo>
                <a:close/>
                <a:moveTo>
                  <a:pt x="827502" y="2902817"/>
                </a:moveTo>
                <a:lnTo>
                  <a:pt x="11535" y="1489520"/>
                </a:lnTo>
                <a:lnTo>
                  <a:pt x="1637879" y="1492748"/>
                </a:lnTo>
                <a:close/>
                <a:moveTo>
                  <a:pt x="2492918" y="2936546"/>
                </a:moveTo>
                <a:lnTo>
                  <a:pt x="860983" y="2936546"/>
                </a:lnTo>
                <a:lnTo>
                  <a:pt x="1676951" y="1529705"/>
                </a:lnTo>
                <a:close/>
                <a:moveTo>
                  <a:pt x="2546264" y="2906546"/>
                </a:moveTo>
                <a:lnTo>
                  <a:pt x="1730297" y="1493249"/>
                </a:lnTo>
                <a:lnTo>
                  <a:pt x="3356641" y="1496478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Freeform 5"/>
          <p:cNvSpPr/>
          <p:nvPr/>
        </p:nvSpPr>
        <p:spPr>
          <a:xfrm rot="14400000">
            <a:off x="7483228" y="2189"/>
            <a:ext cx="3883328" cy="3397317"/>
          </a:xfrm>
          <a:custGeom>
            <a:avLst/>
            <a:gdLst>
              <a:gd name="connsiteX0" fmla="*/ 1631933 w 3356641"/>
              <a:gd name="connsiteY0" fmla="*/ 1441970 h 2936546"/>
              <a:gd name="connsiteX1" fmla="*/ 0 w 3356641"/>
              <a:gd name="connsiteY1" fmla="*/ 1444623 h 2936546"/>
              <a:gd name="connsiteX2" fmla="*/ 813679 w 3356641"/>
              <a:gd name="connsiteY2" fmla="*/ 36457 h 2936546"/>
              <a:gd name="connsiteX3" fmla="*/ 1684136 w 3356641"/>
              <a:gd name="connsiteY3" fmla="*/ 1413297 h 2936546"/>
              <a:gd name="connsiteX4" fmla="*/ 868169 w 3356641"/>
              <a:gd name="connsiteY4" fmla="*/ 0 h 2936546"/>
              <a:gd name="connsiteX5" fmla="*/ 2494513 w 3356641"/>
              <a:gd name="connsiteY5" fmla="*/ 3228 h 2936546"/>
              <a:gd name="connsiteX6" fmla="*/ 3350695 w 3356641"/>
              <a:gd name="connsiteY6" fmla="*/ 1445700 h 2936546"/>
              <a:gd name="connsiteX7" fmla="*/ 1718762 w 3356641"/>
              <a:gd name="connsiteY7" fmla="*/ 1448353 h 2936546"/>
              <a:gd name="connsiteX8" fmla="*/ 2532442 w 3356641"/>
              <a:gd name="connsiteY8" fmla="*/ 40187 h 2936546"/>
              <a:gd name="connsiteX9" fmla="*/ 827502 w 3356641"/>
              <a:gd name="connsiteY9" fmla="*/ 2902817 h 2936546"/>
              <a:gd name="connsiteX10" fmla="*/ 11535 w 3356641"/>
              <a:gd name="connsiteY10" fmla="*/ 1489520 h 2936546"/>
              <a:gd name="connsiteX11" fmla="*/ 1637879 w 3356641"/>
              <a:gd name="connsiteY11" fmla="*/ 1492748 h 2936546"/>
              <a:gd name="connsiteX12" fmla="*/ 2492918 w 3356641"/>
              <a:gd name="connsiteY12" fmla="*/ 2936546 h 2936546"/>
              <a:gd name="connsiteX13" fmla="*/ 860983 w 3356641"/>
              <a:gd name="connsiteY13" fmla="*/ 2936546 h 2936546"/>
              <a:gd name="connsiteX14" fmla="*/ 1676951 w 3356641"/>
              <a:gd name="connsiteY14" fmla="*/ 1529705 h 2936546"/>
              <a:gd name="connsiteX15" fmla="*/ 2546264 w 3356641"/>
              <a:gd name="connsiteY15" fmla="*/ 2906546 h 2936546"/>
              <a:gd name="connsiteX16" fmla="*/ 1730297 w 3356641"/>
              <a:gd name="connsiteY16" fmla="*/ 1493249 h 2936546"/>
              <a:gd name="connsiteX17" fmla="*/ 3356641 w 3356641"/>
              <a:gd name="connsiteY17" fmla="*/ 1496478 h 293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56641" h="2936546">
                <a:moveTo>
                  <a:pt x="1631933" y="1441970"/>
                </a:moveTo>
                <a:lnTo>
                  <a:pt x="0" y="1444623"/>
                </a:lnTo>
                <a:lnTo>
                  <a:pt x="813679" y="36457"/>
                </a:lnTo>
                <a:close/>
                <a:moveTo>
                  <a:pt x="1684136" y="1413297"/>
                </a:moveTo>
                <a:lnTo>
                  <a:pt x="868169" y="0"/>
                </a:lnTo>
                <a:lnTo>
                  <a:pt x="2494513" y="3228"/>
                </a:lnTo>
                <a:close/>
                <a:moveTo>
                  <a:pt x="3350695" y="1445700"/>
                </a:moveTo>
                <a:lnTo>
                  <a:pt x="1718762" y="1448353"/>
                </a:lnTo>
                <a:lnTo>
                  <a:pt x="2532442" y="40187"/>
                </a:lnTo>
                <a:close/>
                <a:moveTo>
                  <a:pt x="827502" y="2902817"/>
                </a:moveTo>
                <a:lnTo>
                  <a:pt x="11535" y="1489520"/>
                </a:lnTo>
                <a:lnTo>
                  <a:pt x="1637879" y="1492748"/>
                </a:lnTo>
                <a:close/>
                <a:moveTo>
                  <a:pt x="2492918" y="2936546"/>
                </a:moveTo>
                <a:lnTo>
                  <a:pt x="860983" y="2936546"/>
                </a:lnTo>
                <a:lnTo>
                  <a:pt x="1676951" y="1529705"/>
                </a:lnTo>
                <a:close/>
                <a:moveTo>
                  <a:pt x="2546264" y="2906546"/>
                </a:moveTo>
                <a:lnTo>
                  <a:pt x="1730297" y="1493249"/>
                </a:lnTo>
                <a:lnTo>
                  <a:pt x="3356641" y="1496478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C575C1-220A-4DC8-B208-37F330F5E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83" y="2757511"/>
            <a:ext cx="7035182" cy="117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0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1A90E-EA4F-4BD2-9929-50A36478D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Model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D32533-1527-41D0-A5D8-9219F61E515C}"/>
              </a:ext>
            </a:extLst>
          </p:cNvPr>
          <p:cNvSpPr txBox="1"/>
          <p:nvPr/>
        </p:nvSpPr>
        <p:spPr>
          <a:xfrm>
            <a:off x="912000" y="4386942"/>
            <a:ext cx="60584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Numbers based on research of 156 potential discovery calls.  </a:t>
            </a:r>
          </a:p>
          <a:p>
            <a:endParaRPr lang="en-US" dirty="0"/>
          </a:p>
          <a:p>
            <a:r>
              <a:rPr lang="en-US" dirty="0"/>
              <a:t>The published revenue numbers of those organizations and deriving from that their number of asset accounts under management. 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26DA8E-0F7B-4FF7-9EBF-12B83449662A}"/>
              </a:ext>
            </a:extLst>
          </p:cNvPr>
          <p:cNvSpPr txBox="1"/>
          <p:nvPr/>
        </p:nvSpPr>
        <p:spPr>
          <a:xfrm>
            <a:off x="7315825" y="4507518"/>
            <a:ext cx="3964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*Received in initial contract month only (1-Time Fee)</a:t>
            </a:r>
          </a:p>
          <a:p>
            <a:endParaRPr lang="en-US" sz="1200" dirty="0"/>
          </a:p>
          <a:p>
            <a:r>
              <a:rPr lang="en-US" sz="1200" dirty="0"/>
              <a:t>$$ Data conversion/integration/customization revenue will be in addition to the revenue shown above.</a:t>
            </a:r>
          </a:p>
          <a:p>
            <a:endParaRPr lang="en-US" sz="1200" dirty="0"/>
          </a:p>
          <a:p>
            <a:r>
              <a:rPr lang="en-US" sz="1200" dirty="0"/>
              <a:t>$$ 40 Customers, on average = $3M annual revenue.  That is a target for an event.  $30M value.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C26FC6-34A6-4A4A-85B8-1C85D4110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575" y="1660544"/>
            <a:ext cx="9910075" cy="244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2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7"/>
          <a:stretch>
            <a:fillRect/>
          </a:stretch>
        </p:blipFill>
        <p:spPr/>
      </p:pic>
      <p:sp>
        <p:nvSpPr>
          <p:cNvPr id="7" name="Freeform 6"/>
          <p:cNvSpPr/>
          <p:nvPr/>
        </p:nvSpPr>
        <p:spPr>
          <a:xfrm>
            <a:off x="5106323" y="0"/>
            <a:ext cx="7085677" cy="6485680"/>
          </a:xfrm>
          <a:custGeom>
            <a:avLst/>
            <a:gdLst>
              <a:gd name="connsiteX0" fmla="*/ 7239001 w 14173199"/>
              <a:gd name="connsiteY0" fmla="*/ 2114550 h 12973049"/>
              <a:gd name="connsiteX1" fmla="*/ 3619499 w 14173199"/>
              <a:gd name="connsiteY1" fmla="*/ 5734051 h 12973049"/>
              <a:gd name="connsiteX2" fmla="*/ 7239001 w 14173199"/>
              <a:gd name="connsiteY2" fmla="*/ 9353550 h 12973049"/>
              <a:gd name="connsiteX3" fmla="*/ 10858499 w 14173199"/>
              <a:gd name="connsiteY3" fmla="*/ 5734051 h 12973049"/>
              <a:gd name="connsiteX4" fmla="*/ 7239001 w 14173199"/>
              <a:gd name="connsiteY4" fmla="*/ 2114550 h 12973049"/>
              <a:gd name="connsiteX5" fmla="*/ 2822764 w 14173199"/>
              <a:gd name="connsiteY5" fmla="*/ 0 h 12973049"/>
              <a:gd name="connsiteX6" fmla="*/ 11655235 w 14173199"/>
              <a:gd name="connsiteY6" fmla="*/ 0 h 12973049"/>
              <a:gd name="connsiteX7" fmla="*/ 11843675 w 14173199"/>
              <a:gd name="connsiteY7" fmla="*/ 148087 h 12973049"/>
              <a:gd name="connsiteX8" fmla="*/ 14068691 w 14173199"/>
              <a:gd name="connsiteY8" fmla="*/ 3328432 h 12973049"/>
              <a:gd name="connsiteX9" fmla="*/ 14173199 w 14173199"/>
              <a:gd name="connsiteY9" fmla="*/ 3653794 h 12973049"/>
              <a:gd name="connsiteX10" fmla="*/ 14173199 w 14173199"/>
              <a:gd name="connsiteY10" fmla="*/ 7813984 h 12973049"/>
              <a:gd name="connsiteX11" fmla="*/ 14152547 w 14173199"/>
              <a:gd name="connsiteY11" fmla="*/ 7886707 h 12973049"/>
              <a:gd name="connsiteX12" fmla="*/ 7239001 w 14173199"/>
              <a:gd name="connsiteY12" fmla="*/ 12973049 h 12973049"/>
              <a:gd name="connsiteX13" fmla="*/ 0 w 14173199"/>
              <a:gd name="connsiteY13" fmla="*/ 5734051 h 12973049"/>
              <a:gd name="connsiteX14" fmla="*/ 2634323 w 14173199"/>
              <a:gd name="connsiteY14" fmla="*/ 148087 h 1297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173199" h="12973049">
                <a:moveTo>
                  <a:pt x="7239001" y="2114550"/>
                </a:moveTo>
                <a:cubicBezTo>
                  <a:pt x="5240005" y="2114550"/>
                  <a:pt x="3619499" y="3735055"/>
                  <a:pt x="3619499" y="5734051"/>
                </a:cubicBezTo>
                <a:cubicBezTo>
                  <a:pt x="3619499" y="7733045"/>
                  <a:pt x="5240005" y="9353550"/>
                  <a:pt x="7239001" y="9353550"/>
                </a:cubicBezTo>
                <a:cubicBezTo>
                  <a:pt x="9237996" y="9353550"/>
                  <a:pt x="10858499" y="7733045"/>
                  <a:pt x="10858499" y="5734051"/>
                </a:cubicBezTo>
                <a:cubicBezTo>
                  <a:pt x="10858499" y="3735055"/>
                  <a:pt x="9237996" y="2114550"/>
                  <a:pt x="7239001" y="2114550"/>
                </a:cubicBezTo>
                <a:close/>
                <a:moveTo>
                  <a:pt x="2822764" y="0"/>
                </a:moveTo>
                <a:lnTo>
                  <a:pt x="11655235" y="0"/>
                </a:lnTo>
                <a:lnTo>
                  <a:pt x="11843675" y="148087"/>
                </a:lnTo>
                <a:cubicBezTo>
                  <a:pt x="12849203" y="977924"/>
                  <a:pt x="13626855" y="2074017"/>
                  <a:pt x="14068691" y="3328432"/>
                </a:cubicBezTo>
                <a:lnTo>
                  <a:pt x="14173199" y="3653794"/>
                </a:lnTo>
                <a:lnTo>
                  <a:pt x="14173199" y="7813984"/>
                </a:lnTo>
                <a:lnTo>
                  <a:pt x="14152547" y="7886707"/>
                </a:lnTo>
                <a:cubicBezTo>
                  <a:pt x="13236007" y="10833476"/>
                  <a:pt x="10487364" y="12973049"/>
                  <a:pt x="7239001" y="12973049"/>
                </a:cubicBezTo>
                <a:cubicBezTo>
                  <a:pt x="3241010" y="12973049"/>
                  <a:pt x="0" y="9732039"/>
                  <a:pt x="0" y="5734051"/>
                </a:cubicBezTo>
                <a:cubicBezTo>
                  <a:pt x="0" y="3485181"/>
                  <a:pt x="1025476" y="1475825"/>
                  <a:pt x="2634323" y="14808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4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Freeform 3"/>
          <p:cNvSpPr/>
          <p:nvPr/>
        </p:nvSpPr>
        <p:spPr>
          <a:xfrm>
            <a:off x="0" y="3429000"/>
            <a:ext cx="8799954" cy="3428554"/>
          </a:xfrm>
          <a:custGeom>
            <a:avLst/>
            <a:gdLst>
              <a:gd name="connsiteX0" fmla="*/ 0 w 17602200"/>
              <a:gd name="connsiteY0" fmla="*/ 0 h 6858000"/>
              <a:gd name="connsiteX1" fmla="*/ 13962472 w 17602200"/>
              <a:gd name="connsiteY1" fmla="*/ 0 h 6858000"/>
              <a:gd name="connsiteX2" fmla="*/ 14014142 w 17602200"/>
              <a:gd name="connsiteY2" fmla="*/ 152706 h 6858000"/>
              <a:gd name="connsiteX3" fmla="*/ 17449800 w 17602200"/>
              <a:gd name="connsiteY3" fmla="*/ 2552700 h 6858000"/>
              <a:gd name="connsiteX4" fmla="*/ 17602200 w 17602200"/>
              <a:gd name="connsiteY4" fmla="*/ 2548847 h 6858000"/>
              <a:gd name="connsiteX5" fmla="*/ 17602200 w 17602200"/>
              <a:gd name="connsiteY5" fmla="*/ 6858000 h 6858000"/>
              <a:gd name="connsiteX6" fmla="*/ 0 w 17602200"/>
              <a:gd name="connsiteY6" fmla="*/ 6858000 h 6858000"/>
              <a:gd name="connsiteX7" fmla="*/ 0 w 17602200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02200" h="6858000">
                <a:moveTo>
                  <a:pt x="0" y="0"/>
                </a:moveTo>
                <a:lnTo>
                  <a:pt x="13962472" y="0"/>
                </a:lnTo>
                <a:lnTo>
                  <a:pt x="14014142" y="152706"/>
                </a:lnTo>
                <a:cubicBezTo>
                  <a:pt x="14526936" y="1553211"/>
                  <a:pt x="15871646" y="2552700"/>
                  <a:pt x="17449800" y="2552700"/>
                </a:cubicBezTo>
                <a:lnTo>
                  <a:pt x="17602200" y="2548847"/>
                </a:lnTo>
                <a:lnTo>
                  <a:pt x="176022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22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3206DDA-43E6-436A-861D-27AA9CECF91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17AD5A2-641C-4736-B27B-E16C9DA0ADA9}"/>
              </a:ext>
            </a:extLst>
          </p:cNvPr>
          <p:cNvSpPr txBox="1">
            <a:spLocks/>
          </p:cNvSpPr>
          <p:nvPr/>
        </p:nvSpPr>
        <p:spPr>
          <a:xfrm>
            <a:off x="523404" y="365125"/>
            <a:ext cx="4213488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Market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3405" y="3600827"/>
            <a:ext cx="71099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INITIAL TARGET MARKET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SEI customers: 8900 clients, $576B AUM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Already have integration with their software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Increased margins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Warm leads from contacts in </a:t>
            </a:r>
            <a:r>
              <a:rPr lang="en-US" dirty="0" err="1">
                <a:solidFill>
                  <a:schemeClr val="bg1"/>
                </a:solidFill>
              </a:rPr>
              <a:t>HubSpot</a:t>
            </a:r>
            <a:r>
              <a:rPr lang="en-US" dirty="0">
                <a:solidFill>
                  <a:schemeClr val="bg1"/>
                </a:solidFill>
              </a:rPr>
              <a:t> and Discovery calls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Several of these folks have asked us to call them back once we have the product  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Getting leads now from our web site without any marketing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23405" y="1172021"/>
            <a:ext cx="2356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COMPANY PROFILE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23405" y="1581514"/>
            <a:ext cx="45882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Trust companies nation-wide with AUM between $1B and $20B </a:t>
            </a:r>
          </a:p>
          <a:p>
            <a:endParaRPr lang="en-US" dirty="0"/>
          </a:p>
          <a:p>
            <a:r>
              <a:rPr lang="en-US" dirty="0"/>
              <a:t>Bank and Trust companies</a:t>
            </a:r>
          </a:p>
          <a:p>
            <a:endParaRPr lang="en-US" dirty="0"/>
          </a:p>
          <a:p>
            <a:r>
              <a:rPr lang="en-US" dirty="0"/>
              <a:t>Law firms that manage trusts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" t="2005" r="2087" b="1227"/>
          <a:stretch/>
        </p:blipFill>
        <p:spPr>
          <a:xfrm>
            <a:off x="5981075" y="215515"/>
            <a:ext cx="5420059" cy="5420765"/>
          </a:xfrm>
        </p:spPr>
      </p:pic>
    </p:spTree>
    <p:extLst>
      <p:ext uri="{BB962C8B-B14F-4D97-AF65-F5344CB8AC3E}">
        <p14:creationId xmlns:p14="http://schemas.microsoft.com/office/powerpoint/2010/main" val="246061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3B96-E934-457A-A9C1-A6167D769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 Leads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01D58F-0619-4893-B935-9EA820187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243" y="3024537"/>
            <a:ext cx="2476500" cy="1000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40284B-515E-41C7-A9A5-90FF02717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9041" y="3024537"/>
            <a:ext cx="2514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6CE248-1BCE-49E5-B931-3410DA7A0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243" y="4787557"/>
            <a:ext cx="2595444" cy="6623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C5B879-9DAE-4B78-8C32-D3D75FB3B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9966" y="4870684"/>
            <a:ext cx="2952750" cy="9620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A89FCA-1707-4A02-A63E-1056DDF1757F}"/>
              </a:ext>
            </a:extLst>
          </p:cNvPr>
          <p:cNvSpPr txBox="1"/>
          <p:nvPr/>
        </p:nvSpPr>
        <p:spPr>
          <a:xfrm>
            <a:off x="2985207" y="1761895"/>
            <a:ext cx="6221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These companies have asked us to call them when we have the system we are proposing…</a:t>
            </a:r>
          </a:p>
        </p:txBody>
      </p:sp>
      <p:pic>
        <p:nvPicPr>
          <p:cNvPr id="10" name="Picture 6" descr="Image result for Harbour Trust Investment Management Compan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108" y="3024537"/>
            <a:ext cx="2202334" cy="107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37B7DB-3BE0-44FB-80E1-401A55DB1C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4822" y="4554817"/>
            <a:ext cx="2145978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8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F32B-6C65-4E78-A531-D2EED6E4E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Go-to-Market Strategy</a:t>
            </a:r>
          </a:p>
        </p:txBody>
      </p:sp>
      <p:sp>
        <p:nvSpPr>
          <p:cNvPr id="4" name="AutoShape 2"/>
          <p:cNvSpPr>
            <a:spLocks/>
          </p:cNvSpPr>
          <p:nvPr/>
        </p:nvSpPr>
        <p:spPr bwMode="auto">
          <a:xfrm>
            <a:off x="1334449" y="1806123"/>
            <a:ext cx="1541229" cy="1781427"/>
          </a:xfrm>
          <a:custGeom>
            <a:avLst/>
            <a:gdLst>
              <a:gd name="T0" fmla="*/ 1232694 w 21600"/>
              <a:gd name="T1" fmla="*/ 1424782 h 21600"/>
              <a:gd name="T2" fmla="*/ 1232694 w 21600"/>
              <a:gd name="T3" fmla="*/ 1424782 h 21600"/>
              <a:gd name="T4" fmla="*/ 1232694 w 21600"/>
              <a:gd name="T5" fmla="*/ 1424782 h 21600"/>
              <a:gd name="T6" fmla="*/ 1232694 w 21600"/>
              <a:gd name="T7" fmla="*/ 1424782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798" y="0"/>
                </a:moveTo>
                <a:lnTo>
                  <a:pt x="0" y="5401"/>
                </a:lnTo>
                <a:lnTo>
                  <a:pt x="0" y="16198"/>
                </a:lnTo>
                <a:lnTo>
                  <a:pt x="10798" y="21600"/>
                </a:lnTo>
                <a:lnTo>
                  <a:pt x="21600" y="16198"/>
                </a:lnTo>
                <a:lnTo>
                  <a:pt x="21600" y="5401"/>
                </a:lnTo>
                <a:lnTo>
                  <a:pt x="10798" y="0"/>
                </a:lnTo>
                <a:close/>
                <a:moveTo>
                  <a:pt x="10798" y="4989"/>
                </a:moveTo>
                <a:cubicBezTo>
                  <a:pt x="12515" y="4989"/>
                  <a:pt x="14235" y="5557"/>
                  <a:pt x="15545" y="6692"/>
                </a:cubicBezTo>
                <a:cubicBezTo>
                  <a:pt x="18166" y="8961"/>
                  <a:pt x="18166" y="12638"/>
                  <a:pt x="15545" y="14907"/>
                </a:cubicBezTo>
                <a:cubicBezTo>
                  <a:pt x="12925" y="17176"/>
                  <a:pt x="8674" y="17176"/>
                  <a:pt x="6054" y="14907"/>
                </a:cubicBezTo>
                <a:cubicBezTo>
                  <a:pt x="3433" y="12638"/>
                  <a:pt x="3433" y="8961"/>
                  <a:pt x="6054" y="6692"/>
                </a:cubicBezTo>
                <a:cubicBezTo>
                  <a:pt x="7364" y="5557"/>
                  <a:pt x="9080" y="4989"/>
                  <a:pt x="10798" y="49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lIns="50800" tIns="50800" rIns="50800" bIns="50800" anchor="ctr"/>
          <a:lstStyle/>
          <a:p>
            <a:endParaRPr lang="en-US" sz="3200"/>
          </a:p>
        </p:txBody>
      </p:sp>
      <p:sp>
        <p:nvSpPr>
          <p:cNvPr id="5" name="AutoShape 3"/>
          <p:cNvSpPr>
            <a:spLocks/>
          </p:cNvSpPr>
          <p:nvPr/>
        </p:nvSpPr>
        <p:spPr bwMode="auto">
          <a:xfrm>
            <a:off x="4005201" y="1806123"/>
            <a:ext cx="1542419" cy="1781427"/>
          </a:xfrm>
          <a:custGeom>
            <a:avLst/>
            <a:gdLst>
              <a:gd name="T0" fmla="*/ 1233488 w 21600"/>
              <a:gd name="T1" fmla="*/ 1424782 h 21600"/>
              <a:gd name="T2" fmla="*/ 1233488 w 21600"/>
              <a:gd name="T3" fmla="*/ 1424782 h 21600"/>
              <a:gd name="T4" fmla="*/ 1233488 w 21600"/>
              <a:gd name="T5" fmla="*/ 1424782 h 21600"/>
              <a:gd name="T6" fmla="*/ 1233488 w 21600"/>
              <a:gd name="T7" fmla="*/ 1424782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798" y="0"/>
                </a:moveTo>
                <a:lnTo>
                  <a:pt x="0" y="5401"/>
                </a:lnTo>
                <a:lnTo>
                  <a:pt x="0" y="16198"/>
                </a:lnTo>
                <a:lnTo>
                  <a:pt x="10798" y="21600"/>
                </a:lnTo>
                <a:lnTo>
                  <a:pt x="21600" y="16198"/>
                </a:lnTo>
                <a:lnTo>
                  <a:pt x="21600" y="5401"/>
                </a:lnTo>
                <a:lnTo>
                  <a:pt x="10798" y="0"/>
                </a:lnTo>
                <a:close/>
                <a:moveTo>
                  <a:pt x="10798" y="4989"/>
                </a:moveTo>
                <a:cubicBezTo>
                  <a:pt x="12515" y="4989"/>
                  <a:pt x="14235" y="5557"/>
                  <a:pt x="15545" y="6692"/>
                </a:cubicBezTo>
                <a:cubicBezTo>
                  <a:pt x="18166" y="8961"/>
                  <a:pt x="18166" y="12638"/>
                  <a:pt x="15545" y="14907"/>
                </a:cubicBezTo>
                <a:cubicBezTo>
                  <a:pt x="12925" y="17176"/>
                  <a:pt x="8674" y="17176"/>
                  <a:pt x="6054" y="14907"/>
                </a:cubicBezTo>
                <a:cubicBezTo>
                  <a:pt x="3433" y="12638"/>
                  <a:pt x="3433" y="8961"/>
                  <a:pt x="6054" y="6692"/>
                </a:cubicBezTo>
                <a:cubicBezTo>
                  <a:pt x="7364" y="5557"/>
                  <a:pt x="9080" y="4989"/>
                  <a:pt x="10798" y="49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lIns="50800" tIns="50800" rIns="50800" bIns="50800" anchor="ctr"/>
          <a:lstStyle/>
          <a:p>
            <a:endParaRPr lang="en-US" sz="3200"/>
          </a:p>
        </p:txBody>
      </p:sp>
      <p:sp>
        <p:nvSpPr>
          <p:cNvPr id="6" name="AutoShape 4"/>
          <p:cNvSpPr>
            <a:spLocks/>
          </p:cNvSpPr>
          <p:nvPr/>
        </p:nvSpPr>
        <p:spPr bwMode="auto">
          <a:xfrm>
            <a:off x="6673170" y="1806123"/>
            <a:ext cx="1542419" cy="1781427"/>
          </a:xfrm>
          <a:custGeom>
            <a:avLst/>
            <a:gdLst>
              <a:gd name="T0" fmla="*/ 1233488 w 21600"/>
              <a:gd name="T1" fmla="*/ 1424782 h 21600"/>
              <a:gd name="T2" fmla="*/ 1233488 w 21600"/>
              <a:gd name="T3" fmla="*/ 1424782 h 21600"/>
              <a:gd name="T4" fmla="*/ 1233488 w 21600"/>
              <a:gd name="T5" fmla="*/ 1424782 h 21600"/>
              <a:gd name="T6" fmla="*/ 1233488 w 21600"/>
              <a:gd name="T7" fmla="*/ 1424782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798" y="0"/>
                </a:moveTo>
                <a:lnTo>
                  <a:pt x="0" y="5401"/>
                </a:lnTo>
                <a:lnTo>
                  <a:pt x="0" y="16198"/>
                </a:lnTo>
                <a:lnTo>
                  <a:pt x="10798" y="21600"/>
                </a:lnTo>
                <a:lnTo>
                  <a:pt x="21600" y="16198"/>
                </a:lnTo>
                <a:lnTo>
                  <a:pt x="21600" y="5401"/>
                </a:lnTo>
                <a:lnTo>
                  <a:pt x="10798" y="0"/>
                </a:lnTo>
                <a:close/>
                <a:moveTo>
                  <a:pt x="10798" y="4989"/>
                </a:moveTo>
                <a:cubicBezTo>
                  <a:pt x="12515" y="4989"/>
                  <a:pt x="14235" y="5557"/>
                  <a:pt x="15545" y="6692"/>
                </a:cubicBezTo>
                <a:cubicBezTo>
                  <a:pt x="18166" y="8961"/>
                  <a:pt x="18166" y="12638"/>
                  <a:pt x="15545" y="14907"/>
                </a:cubicBezTo>
                <a:cubicBezTo>
                  <a:pt x="12925" y="17176"/>
                  <a:pt x="8674" y="17176"/>
                  <a:pt x="6054" y="14907"/>
                </a:cubicBezTo>
                <a:cubicBezTo>
                  <a:pt x="3433" y="12638"/>
                  <a:pt x="3433" y="8961"/>
                  <a:pt x="6054" y="6692"/>
                </a:cubicBezTo>
                <a:cubicBezTo>
                  <a:pt x="7364" y="5557"/>
                  <a:pt x="9080" y="4989"/>
                  <a:pt x="10798" y="498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50800" tIns="50800" rIns="50800" bIns="50800" anchor="ctr"/>
          <a:lstStyle/>
          <a:p>
            <a:endParaRPr lang="en-US" sz="3200"/>
          </a:p>
        </p:txBody>
      </p:sp>
      <p:sp>
        <p:nvSpPr>
          <p:cNvPr id="7" name="AutoShape 5"/>
          <p:cNvSpPr>
            <a:spLocks/>
          </p:cNvSpPr>
          <p:nvPr/>
        </p:nvSpPr>
        <p:spPr bwMode="auto">
          <a:xfrm>
            <a:off x="9345113" y="1806123"/>
            <a:ext cx="1542419" cy="1781427"/>
          </a:xfrm>
          <a:custGeom>
            <a:avLst/>
            <a:gdLst>
              <a:gd name="T0" fmla="*/ 1233488 w 21600"/>
              <a:gd name="T1" fmla="*/ 1424782 h 21600"/>
              <a:gd name="T2" fmla="*/ 1233488 w 21600"/>
              <a:gd name="T3" fmla="*/ 1424782 h 21600"/>
              <a:gd name="T4" fmla="*/ 1233488 w 21600"/>
              <a:gd name="T5" fmla="*/ 1424782 h 21600"/>
              <a:gd name="T6" fmla="*/ 1233488 w 21600"/>
              <a:gd name="T7" fmla="*/ 1424782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798" y="0"/>
                </a:moveTo>
                <a:lnTo>
                  <a:pt x="0" y="5401"/>
                </a:lnTo>
                <a:lnTo>
                  <a:pt x="0" y="16198"/>
                </a:lnTo>
                <a:lnTo>
                  <a:pt x="10798" y="21600"/>
                </a:lnTo>
                <a:lnTo>
                  <a:pt x="21600" y="16198"/>
                </a:lnTo>
                <a:lnTo>
                  <a:pt x="21600" y="5401"/>
                </a:lnTo>
                <a:lnTo>
                  <a:pt x="10798" y="0"/>
                </a:lnTo>
                <a:close/>
                <a:moveTo>
                  <a:pt x="10798" y="4989"/>
                </a:moveTo>
                <a:cubicBezTo>
                  <a:pt x="12515" y="4989"/>
                  <a:pt x="14235" y="5557"/>
                  <a:pt x="15545" y="6692"/>
                </a:cubicBezTo>
                <a:cubicBezTo>
                  <a:pt x="18166" y="8961"/>
                  <a:pt x="18166" y="12638"/>
                  <a:pt x="15545" y="14907"/>
                </a:cubicBezTo>
                <a:cubicBezTo>
                  <a:pt x="12925" y="17176"/>
                  <a:pt x="8674" y="17176"/>
                  <a:pt x="6054" y="14907"/>
                </a:cubicBezTo>
                <a:cubicBezTo>
                  <a:pt x="3433" y="12638"/>
                  <a:pt x="3433" y="8961"/>
                  <a:pt x="6054" y="6692"/>
                </a:cubicBezTo>
                <a:cubicBezTo>
                  <a:pt x="7364" y="5557"/>
                  <a:pt x="9080" y="4989"/>
                  <a:pt x="10798" y="49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lIns="50800" tIns="50800" rIns="50800" bIns="50800" anchor="ctr"/>
          <a:lstStyle/>
          <a:p>
            <a:endParaRPr lang="en-US" sz="3200"/>
          </a:p>
        </p:txBody>
      </p:sp>
      <p:sp>
        <p:nvSpPr>
          <p:cNvPr id="8" name="AutoShape 7"/>
          <p:cNvSpPr>
            <a:spLocks/>
          </p:cNvSpPr>
          <p:nvPr/>
        </p:nvSpPr>
        <p:spPr bwMode="auto">
          <a:xfrm>
            <a:off x="2264267" y="4040154"/>
            <a:ext cx="2310654" cy="352156"/>
          </a:xfrm>
          <a:custGeom>
            <a:avLst/>
            <a:gdLst>
              <a:gd name="T0" fmla="*/ 1847850 w 21600"/>
              <a:gd name="T1" fmla="*/ 281781 h 20452"/>
              <a:gd name="T2" fmla="*/ 1847850 w 21600"/>
              <a:gd name="T3" fmla="*/ 281781 h 20452"/>
              <a:gd name="T4" fmla="*/ 1847850 w 21600"/>
              <a:gd name="T5" fmla="*/ 281781 h 20452"/>
              <a:gd name="T6" fmla="*/ 1847850 w 21600"/>
              <a:gd name="T7" fmla="*/ 281781 h 20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0452">
                <a:moveTo>
                  <a:pt x="0" y="0"/>
                </a:moveTo>
                <a:cubicBezTo>
                  <a:pt x="2913" y="12190"/>
                  <a:pt x="6308" y="19210"/>
                  <a:pt x="9818" y="20301"/>
                </a:cubicBezTo>
                <a:cubicBezTo>
                  <a:pt x="13995" y="21600"/>
                  <a:pt x="18128" y="14478"/>
                  <a:pt x="21600" y="0"/>
                </a:cubicBezTo>
              </a:path>
            </a:pathLst>
          </a:custGeom>
          <a:noFill/>
          <a:ln w="25400" cap="flat" cmpd="sng">
            <a:solidFill>
              <a:schemeClr val="bg1">
                <a:lumMod val="85000"/>
              </a:schemeClr>
            </a:solidFill>
            <a:prstDash val="lgDash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3200"/>
          </a:p>
        </p:txBody>
      </p:sp>
      <p:sp>
        <p:nvSpPr>
          <p:cNvPr id="9" name="AutoShape 8"/>
          <p:cNvSpPr>
            <a:spLocks/>
          </p:cNvSpPr>
          <p:nvPr/>
        </p:nvSpPr>
        <p:spPr bwMode="auto">
          <a:xfrm>
            <a:off x="4958046" y="4042139"/>
            <a:ext cx="2279685" cy="348187"/>
          </a:xfrm>
          <a:custGeom>
            <a:avLst/>
            <a:gdLst>
              <a:gd name="T0" fmla="*/ 1823244 w 21600"/>
              <a:gd name="T1" fmla="*/ 278606 h 20452"/>
              <a:gd name="T2" fmla="*/ 1823244 w 21600"/>
              <a:gd name="T3" fmla="*/ 278606 h 20452"/>
              <a:gd name="T4" fmla="*/ 1823244 w 21600"/>
              <a:gd name="T5" fmla="*/ 278606 h 20452"/>
              <a:gd name="T6" fmla="*/ 1823244 w 21600"/>
              <a:gd name="T7" fmla="*/ 278606 h 20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0452">
                <a:moveTo>
                  <a:pt x="0" y="0"/>
                </a:moveTo>
                <a:cubicBezTo>
                  <a:pt x="2913" y="12190"/>
                  <a:pt x="6308" y="19210"/>
                  <a:pt x="9818" y="20301"/>
                </a:cubicBezTo>
                <a:cubicBezTo>
                  <a:pt x="13995" y="21599"/>
                  <a:pt x="18128" y="14478"/>
                  <a:pt x="21599" y="0"/>
                </a:cubicBezTo>
              </a:path>
            </a:pathLst>
          </a:custGeom>
          <a:noFill/>
          <a:ln w="25400" cap="flat" cmpd="sng">
            <a:solidFill>
              <a:schemeClr val="bg1">
                <a:lumMod val="85000"/>
              </a:schemeClr>
            </a:solidFill>
            <a:prstDash val="lgDash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3200"/>
          </a:p>
        </p:txBody>
      </p:sp>
      <p:sp>
        <p:nvSpPr>
          <p:cNvPr id="10" name="AutoShape 9"/>
          <p:cNvSpPr>
            <a:spLocks/>
          </p:cNvSpPr>
          <p:nvPr/>
        </p:nvSpPr>
        <p:spPr bwMode="auto">
          <a:xfrm>
            <a:off x="7653015" y="4045314"/>
            <a:ext cx="2249115" cy="343422"/>
          </a:xfrm>
          <a:custGeom>
            <a:avLst/>
            <a:gdLst>
              <a:gd name="T0" fmla="*/ 1798638 w 21600"/>
              <a:gd name="T1" fmla="*/ 274638 h 20452"/>
              <a:gd name="T2" fmla="*/ 1798638 w 21600"/>
              <a:gd name="T3" fmla="*/ 274638 h 20452"/>
              <a:gd name="T4" fmla="*/ 1798638 w 21600"/>
              <a:gd name="T5" fmla="*/ 274638 h 20452"/>
              <a:gd name="T6" fmla="*/ 1798638 w 21600"/>
              <a:gd name="T7" fmla="*/ 274638 h 20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0452">
                <a:moveTo>
                  <a:pt x="0" y="0"/>
                </a:moveTo>
                <a:cubicBezTo>
                  <a:pt x="2913" y="12190"/>
                  <a:pt x="6308" y="19210"/>
                  <a:pt x="9818" y="20301"/>
                </a:cubicBezTo>
                <a:cubicBezTo>
                  <a:pt x="13995" y="21599"/>
                  <a:pt x="18128" y="14478"/>
                  <a:pt x="21599" y="0"/>
                </a:cubicBezTo>
              </a:path>
            </a:pathLst>
          </a:custGeom>
          <a:noFill/>
          <a:ln w="25400" cap="flat" cmpd="sng">
            <a:solidFill>
              <a:schemeClr val="bg1">
                <a:lumMod val="85000"/>
              </a:schemeClr>
            </a:solidFill>
            <a:prstDash val="lgDash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3200"/>
          </a:p>
        </p:txBody>
      </p:sp>
      <p:sp>
        <p:nvSpPr>
          <p:cNvPr id="11" name="AutoShape 11"/>
          <p:cNvSpPr>
            <a:spLocks/>
          </p:cNvSpPr>
          <p:nvPr/>
        </p:nvSpPr>
        <p:spPr bwMode="auto">
          <a:xfrm>
            <a:off x="1869234" y="3693953"/>
            <a:ext cx="471261" cy="471263"/>
          </a:xfrm>
          <a:custGeom>
            <a:avLst/>
            <a:gdLst>
              <a:gd name="T0" fmla="*/ 377012 w 19679"/>
              <a:gd name="T1" fmla="*/ 413836 h 19679"/>
              <a:gd name="T2" fmla="*/ 377012 w 19679"/>
              <a:gd name="T3" fmla="*/ 413836 h 19679"/>
              <a:gd name="T4" fmla="*/ 377012 w 19679"/>
              <a:gd name="T5" fmla="*/ 413836 h 19679"/>
              <a:gd name="T6" fmla="*/ 377012 w 19679"/>
              <a:gd name="T7" fmla="*/ 413836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lIns="50800" tIns="50800" rIns="50800" bIns="50800" anchor="ctr"/>
          <a:lstStyle/>
          <a:p>
            <a:endParaRPr lang="en-US" sz="3200"/>
          </a:p>
        </p:txBody>
      </p:sp>
      <p:sp>
        <p:nvSpPr>
          <p:cNvPr id="12" name="AutoShape 12"/>
          <p:cNvSpPr>
            <a:spLocks/>
          </p:cNvSpPr>
          <p:nvPr/>
        </p:nvSpPr>
        <p:spPr bwMode="auto">
          <a:xfrm>
            <a:off x="4540381" y="3689983"/>
            <a:ext cx="471261" cy="471263"/>
          </a:xfrm>
          <a:custGeom>
            <a:avLst/>
            <a:gdLst>
              <a:gd name="T0" fmla="*/ 377012 w 19679"/>
              <a:gd name="T1" fmla="*/ 413836 h 19679"/>
              <a:gd name="T2" fmla="*/ 377012 w 19679"/>
              <a:gd name="T3" fmla="*/ 413836 h 19679"/>
              <a:gd name="T4" fmla="*/ 377012 w 19679"/>
              <a:gd name="T5" fmla="*/ 413836 h 19679"/>
              <a:gd name="T6" fmla="*/ 377012 w 19679"/>
              <a:gd name="T7" fmla="*/ 413836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lIns="50800" tIns="50800" rIns="50800" bIns="50800" anchor="ctr"/>
          <a:lstStyle/>
          <a:p>
            <a:endParaRPr lang="en-US" sz="3200"/>
          </a:p>
        </p:txBody>
      </p:sp>
      <p:sp>
        <p:nvSpPr>
          <p:cNvPr id="13" name="AutoShape 13"/>
          <p:cNvSpPr>
            <a:spLocks/>
          </p:cNvSpPr>
          <p:nvPr/>
        </p:nvSpPr>
        <p:spPr bwMode="auto">
          <a:xfrm>
            <a:off x="7212322" y="3693953"/>
            <a:ext cx="471261" cy="471263"/>
          </a:xfrm>
          <a:custGeom>
            <a:avLst/>
            <a:gdLst>
              <a:gd name="T0" fmla="*/ 377012 w 19679"/>
              <a:gd name="T1" fmla="*/ 413836 h 19679"/>
              <a:gd name="T2" fmla="*/ 377012 w 19679"/>
              <a:gd name="T3" fmla="*/ 413836 h 19679"/>
              <a:gd name="T4" fmla="*/ 377012 w 19679"/>
              <a:gd name="T5" fmla="*/ 413836 h 19679"/>
              <a:gd name="T6" fmla="*/ 377012 w 19679"/>
              <a:gd name="T7" fmla="*/ 413836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50800" tIns="50800" rIns="50800" bIns="50800" anchor="ctr"/>
          <a:lstStyle/>
          <a:p>
            <a:endParaRPr lang="en-US" sz="3200"/>
          </a:p>
        </p:txBody>
      </p:sp>
      <p:sp>
        <p:nvSpPr>
          <p:cNvPr id="14" name="AutoShape 14"/>
          <p:cNvSpPr>
            <a:spLocks/>
          </p:cNvSpPr>
          <p:nvPr/>
        </p:nvSpPr>
        <p:spPr bwMode="auto">
          <a:xfrm>
            <a:off x="9883073" y="3693953"/>
            <a:ext cx="471261" cy="471263"/>
          </a:xfrm>
          <a:custGeom>
            <a:avLst/>
            <a:gdLst>
              <a:gd name="T0" fmla="*/ 377012 w 19679"/>
              <a:gd name="T1" fmla="*/ 413836 h 19679"/>
              <a:gd name="T2" fmla="*/ 377012 w 19679"/>
              <a:gd name="T3" fmla="*/ 413836 h 19679"/>
              <a:gd name="T4" fmla="*/ 377012 w 19679"/>
              <a:gd name="T5" fmla="*/ 413836 h 19679"/>
              <a:gd name="T6" fmla="*/ 377012 w 19679"/>
              <a:gd name="T7" fmla="*/ 413836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lIns="50800" tIns="50800" rIns="50800" bIns="50800" anchor="ctr"/>
          <a:lstStyle/>
          <a:p>
            <a:endParaRPr lang="en-US" sz="3200"/>
          </a:p>
        </p:txBody>
      </p:sp>
      <p:sp>
        <p:nvSpPr>
          <p:cNvPr id="15" name="Oval 14"/>
          <p:cNvSpPr/>
          <p:nvPr/>
        </p:nvSpPr>
        <p:spPr>
          <a:xfrm>
            <a:off x="1601842" y="2187593"/>
            <a:ext cx="1006444" cy="10064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6" name="Oval 15"/>
          <p:cNvSpPr/>
          <p:nvPr/>
        </p:nvSpPr>
        <p:spPr>
          <a:xfrm>
            <a:off x="4272790" y="2187593"/>
            <a:ext cx="1006444" cy="10064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7" name="Oval 16"/>
          <p:cNvSpPr/>
          <p:nvPr/>
        </p:nvSpPr>
        <p:spPr>
          <a:xfrm>
            <a:off x="6937485" y="2187593"/>
            <a:ext cx="1006444" cy="10064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8" name="Oval 17"/>
          <p:cNvSpPr/>
          <p:nvPr/>
        </p:nvSpPr>
        <p:spPr>
          <a:xfrm>
            <a:off x="9608432" y="2187593"/>
            <a:ext cx="1006444" cy="10064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9" name="Rectangle 18"/>
          <p:cNvSpPr/>
          <p:nvPr/>
        </p:nvSpPr>
        <p:spPr>
          <a:xfrm>
            <a:off x="1778694" y="2396933"/>
            <a:ext cx="6527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/>
              <a:t>01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47003" y="2396933"/>
            <a:ext cx="6527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/>
              <a:t>02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117839" y="2396933"/>
            <a:ext cx="6527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/>
              <a:t>03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788674" y="2396933"/>
            <a:ext cx="6527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/>
              <a:t>04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09929" y="4346249"/>
            <a:ext cx="21922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Launch digital marketing campaign.  </a:t>
            </a:r>
          </a:p>
          <a:p>
            <a:pPr algn="ctr"/>
            <a:r>
              <a:rPr lang="en-US" sz="1600" dirty="0"/>
              <a:t>We are getting leads now, with no marketing efforts, via our web site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82734" y="4340717"/>
            <a:ext cx="21922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Call on shops that we spoke with during discovery calls that asked us to call them back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21689" y="4340717"/>
            <a:ext cx="1638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Call on SEI clients (8,900)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761204" y="4390098"/>
            <a:ext cx="27009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Given a sales cycle of up to 12 months, begin sales process while software is being enhanced.  Possible to implement as-is and add functionality as it becomes available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937484" y="6396335"/>
            <a:ext cx="52545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** The reason for the long sales cycle, customers begin searching about 12 months prior to current contract ending with current provider</a:t>
            </a:r>
          </a:p>
        </p:txBody>
      </p:sp>
    </p:spTree>
    <p:extLst>
      <p:ext uri="{BB962C8B-B14F-4D97-AF65-F5344CB8AC3E}">
        <p14:creationId xmlns:p14="http://schemas.microsoft.com/office/powerpoint/2010/main" val="304345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2180ADD-CD56-4ED8-A0E4-A0A3FA9EA364}"/>
              </a:ext>
            </a:extLst>
          </p:cNvPr>
          <p:cNvSpPr txBox="1">
            <a:spLocks/>
          </p:cNvSpPr>
          <p:nvPr/>
        </p:nvSpPr>
        <p:spPr>
          <a:xfrm>
            <a:off x="6096000" y="614597"/>
            <a:ext cx="5257800" cy="107609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The Team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96000" y="1585757"/>
            <a:ext cx="4836826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accent1"/>
                </a:solidFill>
              </a:rPr>
              <a:t>WES BUXTON</a:t>
            </a:r>
          </a:p>
          <a:p>
            <a:pPr>
              <a:spcAft>
                <a:spcPts val="600"/>
              </a:spcAft>
            </a:pPr>
            <a:r>
              <a:rPr lang="en-US" b="1" dirty="0"/>
              <a:t>Technical Founder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Technology leader for over 24 years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CIO – Seminole Energy Services, 6+ years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Part-Owner/CIO/COO – THG Energy, 4+ years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Founder/Owner – Momentum3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947625" y="4665186"/>
            <a:ext cx="279832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/>
              <a:t>Business Development/Product Functional Oversight</a:t>
            </a:r>
          </a:p>
          <a:p>
            <a:pPr algn="just"/>
            <a:r>
              <a:rPr lang="en-US" sz="1600" dirty="0"/>
              <a:t>Profile created with help of business expert that helped us build the software.  Will also help us with the search.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711574" y="4665185"/>
            <a:ext cx="33405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Outsourced</a:t>
            </a:r>
          </a:p>
          <a:p>
            <a:r>
              <a:rPr lang="en-US" sz="1600" dirty="0"/>
              <a:t>Momentum3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Deeply experienced software development company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Digital marketing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0D6CC4-721C-421E-9B0C-F7D77489F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57" y="1443635"/>
            <a:ext cx="4643886" cy="77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45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Freeform 17"/>
          <p:cNvSpPr/>
          <p:nvPr/>
        </p:nvSpPr>
        <p:spPr>
          <a:xfrm rot="14400000">
            <a:off x="7483228" y="3458494"/>
            <a:ext cx="3883328" cy="3397317"/>
          </a:xfrm>
          <a:custGeom>
            <a:avLst/>
            <a:gdLst>
              <a:gd name="connsiteX0" fmla="*/ 1631933 w 3356641"/>
              <a:gd name="connsiteY0" fmla="*/ 1441970 h 2936546"/>
              <a:gd name="connsiteX1" fmla="*/ 0 w 3356641"/>
              <a:gd name="connsiteY1" fmla="*/ 1444623 h 2936546"/>
              <a:gd name="connsiteX2" fmla="*/ 813679 w 3356641"/>
              <a:gd name="connsiteY2" fmla="*/ 36457 h 2936546"/>
              <a:gd name="connsiteX3" fmla="*/ 1684136 w 3356641"/>
              <a:gd name="connsiteY3" fmla="*/ 1413297 h 2936546"/>
              <a:gd name="connsiteX4" fmla="*/ 868169 w 3356641"/>
              <a:gd name="connsiteY4" fmla="*/ 0 h 2936546"/>
              <a:gd name="connsiteX5" fmla="*/ 2494513 w 3356641"/>
              <a:gd name="connsiteY5" fmla="*/ 3228 h 2936546"/>
              <a:gd name="connsiteX6" fmla="*/ 3350695 w 3356641"/>
              <a:gd name="connsiteY6" fmla="*/ 1445700 h 2936546"/>
              <a:gd name="connsiteX7" fmla="*/ 1718762 w 3356641"/>
              <a:gd name="connsiteY7" fmla="*/ 1448353 h 2936546"/>
              <a:gd name="connsiteX8" fmla="*/ 2532442 w 3356641"/>
              <a:gd name="connsiteY8" fmla="*/ 40187 h 2936546"/>
              <a:gd name="connsiteX9" fmla="*/ 827502 w 3356641"/>
              <a:gd name="connsiteY9" fmla="*/ 2902817 h 2936546"/>
              <a:gd name="connsiteX10" fmla="*/ 11535 w 3356641"/>
              <a:gd name="connsiteY10" fmla="*/ 1489520 h 2936546"/>
              <a:gd name="connsiteX11" fmla="*/ 1637879 w 3356641"/>
              <a:gd name="connsiteY11" fmla="*/ 1492748 h 2936546"/>
              <a:gd name="connsiteX12" fmla="*/ 2492918 w 3356641"/>
              <a:gd name="connsiteY12" fmla="*/ 2936546 h 2936546"/>
              <a:gd name="connsiteX13" fmla="*/ 860983 w 3356641"/>
              <a:gd name="connsiteY13" fmla="*/ 2936546 h 2936546"/>
              <a:gd name="connsiteX14" fmla="*/ 1676951 w 3356641"/>
              <a:gd name="connsiteY14" fmla="*/ 1529705 h 2936546"/>
              <a:gd name="connsiteX15" fmla="*/ 2546264 w 3356641"/>
              <a:gd name="connsiteY15" fmla="*/ 2906546 h 2936546"/>
              <a:gd name="connsiteX16" fmla="*/ 1730297 w 3356641"/>
              <a:gd name="connsiteY16" fmla="*/ 1493249 h 2936546"/>
              <a:gd name="connsiteX17" fmla="*/ 3356641 w 3356641"/>
              <a:gd name="connsiteY17" fmla="*/ 1496478 h 293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56641" h="2936546">
                <a:moveTo>
                  <a:pt x="1631933" y="1441970"/>
                </a:moveTo>
                <a:lnTo>
                  <a:pt x="0" y="1444623"/>
                </a:lnTo>
                <a:lnTo>
                  <a:pt x="813679" y="36457"/>
                </a:lnTo>
                <a:close/>
                <a:moveTo>
                  <a:pt x="1684136" y="1413297"/>
                </a:moveTo>
                <a:lnTo>
                  <a:pt x="868169" y="0"/>
                </a:lnTo>
                <a:lnTo>
                  <a:pt x="2494513" y="3228"/>
                </a:lnTo>
                <a:close/>
                <a:moveTo>
                  <a:pt x="3350695" y="1445700"/>
                </a:moveTo>
                <a:lnTo>
                  <a:pt x="1718762" y="1448353"/>
                </a:lnTo>
                <a:lnTo>
                  <a:pt x="2532442" y="40187"/>
                </a:lnTo>
                <a:close/>
                <a:moveTo>
                  <a:pt x="827502" y="2902817"/>
                </a:moveTo>
                <a:lnTo>
                  <a:pt x="11535" y="1489520"/>
                </a:lnTo>
                <a:lnTo>
                  <a:pt x="1637879" y="1492748"/>
                </a:lnTo>
                <a:close/>
                <a:moveTo>
                  <a:pt x="2492918" y="2936546"/>
                </a:moveTo>
                <a:lnTo>
                  <a:pt x="860983" y="2936546"/>
                </a:lnTo>
                <a:lnTo>
                  <a:pt x="1676951" y="1529705"/>
                </a:lnTo>
                <a:close/>
                <a:moveTo>
                  <a:pt x="2546264" y="2906546"/>
                </a:moveTo>
                <a:lnTo>
                  <a:pt x="1730297" y="1493249"/>
                </a:lnTo>
                <a:lnTo>
                  <a:pt x="3356641" y="1496478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Freeform 18"/>
          <p:cNvSpPr/>
          <p:nvPr/>
        </p:nvSpPr>
        <p:spPr>
          <a:xfrm rot="14400000">
            <a:off x="7483228" y="2189"/>
            <a:ext cx="3883328" cy="3397317"/>
          </a:xfrm>
          <a:custGeom>
            <a:avLst/>
            <a:gdLst>
              <a:gd name="connsiteX0" fmla="*/ 1631933 w 3356641"/>
              <a:gd name="connsiteY0" fmla="*/ 1441970 h 2936546"/>
              <a:gd name="connsiteX1" fmla="*/ 0 w 3356641"/>
              <a:gd name="connsiteY1" fmla="*/ 1444623 h 2936546"/>
              <a:gd name="connsiteX2" fmla="*/ 813679 w 3356641"/>
              <a:gd name="connsiteY2" fmla="*/ 36457 h 2936546"/>
              <a:gd name="connsiteX3" fmla="*/ 1684136 w 3356641"/>
              <a:gd name="connsiteY3" fmla="*/ 1413297 h 2936546"/>
              <a:gd name="connsiteX4" fmla="*/ 868169 w 3356641"/>
              <a:gd name="connsiteY4" fmla="*/ 0 h 2936546"/>
              <a:gd name="connsiteX5" fmla="*/ 2494513 w 3356641"/>
              <a:gd name="connsiteY5" fmla="*/ 3228 h 2936546"/>
              <a:gd name="connsiteX6" fmla="*/ 3350695 w 3356641"/>
              <a:gd name="connsiteY6" fmla="*/ 1445700 h 2936546"/>
              <a:gd name="connsiteX7" fmla="*/ 1718762 w 3356641"/>
              <a:gd name="connsiteY7" fmla="*/ 1448353 h 2936546"/>
              <a:gd name="connsiteX8" fmla="*/ 2532442 w 3356641"/>
              <a:gd name="connsiteY8" fmla="*/ 40187 h 2936546"/>
              <a:gd name="connsiteX9" fmla="*/ 827502 w 3356641"/>
              <a:gd name="connsiteY9" fmla="*/ 2902817 h 2936546"/>
              <a:gd name="connsiteX10" fmla="*/ 11535 w 3356641"/>
              <a:gd name="connsiteY10" fmla="*/ 1489520 h 2936546"/>
              <a:gd name="connsiteX11" fmla="*/ 1637879 w 3356641"/>
              <a:gd name="connsiteY11" fmla="*/ 1492748 h 2936546"/>
              <a:gd name="connsiteX12" fmla="*/ 2492918 w 3356641"/>
              <a:gd name="connsiteY12" fmla="*/ 2936546 h 2936546"/>
              <a:gd name="connsiteX13" fmla="*/ 860983 w 3356641"/>
              <a:gd name="connsiteY13" fmla="*/ 2936546 h 2936546"/>
              <a:gd name="connsiteX14" fmla="*/ 1676951 w 3356641"/>
              <a:gd name="connsiteY14" fmla="*/ 1529705 h 2936546"/>
              <a:gd name="connsiteX15" fmla="*/ 2546264 w 3356641"/>
              <a:gd name="connsiteY15" fmla="*/ 2906546 h 2936546"/>
              <a:gd name="connsiteX16" fmla="*/ 1730297 w 3356641"/>
              <a:gd name="connsiteY16" fmla="*/ 1493249 h 2936546"/>
              <a:gd name="connsiteX17" fmla="*/ 3356641 w 3356641"/>
              <a:gd name="connsiteY17" fmla="*/ 1496478 h 293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56641" h="2936546">
                <a:moveTo>
                  <a:pt x="1631933" y="1441970"/>
                </a:moveTo>
                <a:lnTo>
                  <a:pt x="0" y="1444623"/>
                </a:lnTo>
                <a:lnTo>
                  <a:pt x="813679" y="36457"/>
                </a:lnTo>
                <a:close/>
                <a:moveTo>
                  <a:pt x="1684136" y="1413297"/>
                </a:moveTo>
                <a:lnTo>
                  <a:pt x="868169" y="0"/>
                </a:lnTo>
                <a:lnTo>
                  <a:pt x="2494513" y="3228"/>
                </a:lnTo>
                <a:close/>
                <a:moveTo>
                  <a:pt x="3350695" y="1445700"/>
                </a:moveTo>
                <a:lnTo>
                  <a:pt x="1718762" y="1448353"/>
                </a:lnTo>
                <a:lnTo>
                  <a:pt x="2532442" y="40187"/>
                </a:lnTo>
                <a:close/>
                <a:moveTo>
                  <a:pt x="827502" y="2902817"/>
                </a:moveTo>
                <a:lnTo>
                  <a:pt x="11535" y="1489520"/>
                </a:lnTo>
                <a:lnTo>
                  <a:pt x="1637879" y="1492748"/>
                </a:lnTo>
                <a:close/>
                <a:moveTo>
                  <a:pt x="2492918" y="2936546"/>
                </a:moveTo>
                <a:lnTo>
                  <a:pt x="860983" y="2936546"/>
                </a:lnTo>
                <a:lnTo>
                  <a:pt x="1676951" y="1529705"/>
                </a:lnTo>
                <a:close/>
                <a:moveTo>
                  <a:pt x="2546264" y="2906546"/>
                </a:moveTo>
                <a:lnTo>
                  <a:pt x="1730297" y="1493249"/>
                </a:lnTo>
                <a:lnTo>
                  <a:pt x="3356641" y="1496478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6857554"/>
          </a:xfrm>
          <a:prstGeom prst="rect">
            <a:avLst/>
          </a:prstGeom>
          <a:gradFill>
            <a:gsLst>
              <a:gs pos="0">
                <a:schemeClr val="tx1">
                  <a:alpha val="88000"/>
                </a:schemeClr>
              </a:gs>
              <a:gs pos="100000">
                <a:schemeClr val="tx2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2092509" y="2114721"/>
            <a:ext cx="10099491" cy="4742833"/>
          </a:xfrm>
          <a:custGeom>
            <a:avLst/>
            <a:gdLst>
              <a:gd name="connsiteX0" fmla="*/ 8008023 w 20201612"/>
              <a:gd name="connsiteY0" fmla="*/ 3725090 h 9486901"/>
              <a:gd name="connsiteX1" fmla="*/ 8008023 w 20201612"/>
              <a:gd name="connsiteY1" fmla="*/ 9486901 h 9486901"/>
              <a:gd name="connsiteX2" fmla="*/ 0 w 20201612"/>
              <a:gd name="connsiteY2" fmla="*/ 9486901 h 9486901"/>
              <a:gd name="connsiteX3" fmla="*/ 13185318 w 20201612"/>
              <a:gd name="connsiteY3" fmla="*/ 0 h 9486901"/>
              <a:gd name="connsiteX4" fmla="*/ 20201612 w 20201612"/>
              <a:gd name="connsiteY4" fmla="*/ 5048257 h 9486901"/>
              <a:gd name="connsiteX5" fmla="*/ 20201612 w 20201612"/>
              <a:gd name="connsiteY5" fmla="*/ 9486900 h 9486901"/>
              <a:gd name="connsiteX6" fmla="*/ 8235035 w 20201612"/>
              <a:gd name="connsiteY6" fmla="*/ 9486900 h 9486901"/>
              <a:gd name="connsiteX7" fmla="*/ 8235035 w 20201612"/>
              <a:gd name="connsiteY7" fmla="*/ 3561753 h 948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201612" h="9486901">
                <a:moveTo>
                  <a:pt x="8008023" y="3725090"/>
                </a:moveTo>
                <a:lnTo>
                  <a:pt x="8008023" y="9486901"/>
                </a:lnTo>
                <a:lnTo>
                  <a:pt x="0" y="9486901"/>
                </a:lnTo>
                <a:close/>
                <a:moveTo>
                  <a:pt x="13185318" y="0"/>
                </a:moveTo>
                <a:lnTo>
                  <a:pt x="20201612" y="5048257"/>
                </a:lnTo>
                <a:lnTo>
                  <a:pt x="20201612" y="9486900"/>
                </a:lnTo>
                <a:lnTo>
                  <a:pt x="8235035" y="9486900"/>
                </a:lnTo>
                <a:lnTo>
                  <a:pt x="8235035" y="3561753"/>
                </a:lnTo>
                <a:close/>
              </a:path>
            </a:pathLst>
          </a:custGeom>
          <a:gradFill>
            <a:gsLst>
              <a:gs pos="10000">
                <a:schemeClr val="accent1">
                  <a:alpha val="70000"/>
                </a:schemeClr>
              </a:gs>
              <a:gs pos="83000">
                <a:schemeClr val="accent4">
                  <a:alpha val="7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1" name="Freeform 30"/>
          <p:cNvSpPr/>
          <p:nvPr/>
        </p:nvSpPr>
        <p:spPr>
          <a:xfrm>
            <a:off x="6096001" y="3884626"/>
            <a:ext cx="118253" cy="2972928"/>
          </a:xfrm>
          <a:custGeom>
            <a:avLst/>
            <a:gdLst>
              <a:gd name="connsiteX0" fmla="*/ 236537 w 236537"/>
              <a:gd name="connsiteY0" fmla="*/ 0 h 5946631"/>
              <a:gd name="connsiteX1" fmla="*/ 236537 w 236537"/>
              <a:gd name="connsiteY1" fmla="*/ 5946631 h 5946631"/>
              <a:gd name="connsiteX2" fmla="*/ 0 w 236537"/>
              <a:gd name="connsiteY2" fmla="*/ 5946631 h 5946631"/>
              <a:gd name="connsiteX3" fmla="*/ 0 w 236537"/>
              <a:gd name="connsiteY3" fmla="*/ 169567 h 5946631"/>
              <a:gd name="connsiteX4" fmla="*/ 236537 w 236537"/>
              <a:gd name="connsiteY4" fmla="*/ 0 h 5946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537" h="5946631">
                <a:moveTo>
                  <a:pt x="236537" y="0"/>
                </a:moveTo>
                <a:lnTo>
                  <a:pt x="236537" y="5946631"/>
                </a:lnTo>
                <a:lnTo>
                  <a:pt x="0" y="5946631"/>
                </a:lnTo>
                <a:lnTo>
                  <a:pt x="0" y="169567"/>
                </a:lnTo>
                <a:lnTo>
                  <a:pt x="236537" y="0"/>
                </a:lnTo>
                <a:close/>
              </a:path>
            </a:pathLst>
          </a:custGeom>
          <a:solidFill>
            <a:schemeClr val="accent1">
              <a:lumMod val="5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Rectangle 1"/>
          <p:cNvSpPr/>
          <p:nvPr/>
        </p:nvSpPr>
        <p:spPr>
          <a:xfrm>
            <a:off x="452798" y="1071260"/>
            <a:ext cx="44233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WE ARE ASKING FOR </a:t>
            </a:r>
            <a:r>
              <a:rPr lang="en-US" sz="7200" b="1" dirty="0">
                <a:solidFill>
                  <a:schemeClr val="bg1"/>
                </a:solidFill>
              </a:rPr>
              <a:t>$650,000</a:t>
            </a:r>
          </a:p>
        </p:txBody>
      </p:sp>
      <p:sp>
        <p:nvSpPr>
          <p:cNvPr id="3" name="Rectangle 2"/>
          <p:cNvSpPr/>
          <p:nvPr/>
        </p:nvSpPr>
        <p:spPr>
          <a:xfrm>
            <a:off x="5501805" y="4520195"/>
            <a:ext cx="60306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Installments made over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an 18-month period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as milestones are met</a:t>
            </a:r>
          </a:p>
        </p:txBody>
      </p:sp>
    </p:spTree>
    <p:extLst>
      <p:ext uri="{BB962C8B-B14F-4D97-AF65-F5344CB8AC3E}">
        <p14:creationId xmlns:p14="http://schemas.microsoft.com/office/powerpoint/2010/main" val="34761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2043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"/>
            <a:ext cx="12192000" cy="2813520"/>
          </a:xfrm>
          <a:prstGeom prst="rect">
            <a:avLst/>
          </a:prstGeom>
          <a:gradFill flip="none" rotWithShape="1">
            <a:gsLst>
              <a:gs pos="5000">
                <a:srgbClr val="24A6CC">
                  <a:alpha val="53000"/>
                </a:srgbClr>
              </a:gs>
              <a:gs pos="100000">
                <a:srgbClr val="283D7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1263"/>
            <a:ext cx="12192000" cy="1540041"/>
          </a:xfrm>
        </p:spPr>
        <p:txBody>
          <a:bodyPr anchor="ctr"/>
          <a:lstStyle/>
          <a:p>
            <a:r>
              <a:rPr lang="en-US" sz="6600" dirty="0">
                <a:solidFill>
                  <a:schemeClr val="bg1"/>
                </a:solidFill>
              </a:rPr>
              <a:t>Use of Funds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492A4CB-3BB3-488F-AE69-B95260F118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438520"/>
              </p:ext>
            </p:extLst>
          </p:nvPr>
        </p:nvGraphicFramePr>
        <p:xfrm>
          <a:off x="0" y="2813520"/>
          <a:ext cx="12192000" cy="4044480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120517508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487014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9936631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6261161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34635495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endParaRPr lang="en-SG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accent1"/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000" b="1" dirty="0">
                          <a:solidFill>
                            <a:schemeClr val="bg1"/>
                          </a:solidFill>
                        </a:rPr>
                        <a:t>3 Months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accent1"/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2000" b="1" dirty="0">
                          <a:solidFill>
                            <a:schemeClr val="bg1"/>
                          </a:solidFill>
                        </a:rPr>
                        <a:t>6 Months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accent1"/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2000" b="1" dirty="0">
                          <a:solidFill>
                            <a:schemeClr val="bg1"/>
                          </a:solidFill>
                        </a:rPr>
                        <a:t>12 Months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accent1"/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2000" b="1" dirty="0">
                          <a:solidFill>
                            <a:schemeClr val="bg1"/>
                          </a:solidFill>
                        </a:rPr>
                        <a:t>18 Months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accent1"/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85329887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r>
                        <a:rPr lang="en-SG" sz="1600" b="0" dirty="0">
                          <a:solidFill>
                            <a:schemeClr val="tx1"/>
                          </a:solidFill>
                        </a:rPr>
                        <a:t>Product Development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600" b="0" dirty="0">
                          <a:solidFill>
                            <a:schemeClr val="tx1"/>
                          </a:solidFill>
                        </a:rPr>
                        <a:t>Requirements defined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600" b="0" dirty="0">
                          <a:solidFill>
                            <a:schemeClr val="tx1"/>
                          </a:solidFill>
                        </a:rPr>
                        <a:t>New functionality Complete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SG" sz="1600" b="0" dirty="0">
                          <a:solidFill>
                            <a:schemeClr val="tx1"/>
                          </a:solidFill>
                        </a:rPr>
                        <a:t>Minor product improvements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7467143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600" b="0" dirty="0">
                          <a:solidFill>
                            <a:schemeClr val="tx1"/>
                          </a:solidFill>
                        </a:rPr>
                        <a:t>Custom</a:t>
                      </a:r>
                      <a:r>
                        <a:rPr lang="en-SG" sz="1600" b="0" baseline="0" dirty="0">
                          <a:solidFill>
                            <a:schemeClr val="tx1"/>
                          </a:solidFill>
                        </a:rPr>
                        <a:t> Acquisition</a:t>
                      </a:r>
                      <a:endParaRPr lang="en-SG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600" b="0" dirty="0">
                          <a:solidFill>
                            <a:schemeClr val="tx1"/>
                          </a:solidFill>
                        </a:rPr>
                        <a:t>Define/Refine</a:t>
                      </a:r>
                      <a:r>
                        <a:rPr lang="en-SG" sz="1600" b="0" baseline="0" dirty="0">
                          <a:solidFill>
                            <a:schemeClr val="tx1"/>
                          </a:solidFill>
                        </a:rPr>
                        <a:t> sales strategy/Begin Sales</a:t>
                      </a:r>
                      <a:endParaRPr lang="en-SG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600" b="0" dirty="0">
                          <a:solidFill>
                            <a:schemeClr val="tx1"/>
                          </a:solidFill>
                        </a:rPr>
                        <a:t>Focused/Aggressive sales efforts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600" b="0" dirty="0">
                          <a:solidFill>
                            <a:schemeClr val="tx1"/>
                          </a:solidFill>
                        </a:rPr>
                        <a:t>6+ Customers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600" b="0" dirty="0">
                          <a:solidFill>
                            <a:schemeClr val="tx1"/>
                          </a:solidFill>
                        </a:rPr>
                        <a:t>12+Customers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1684129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r>
                        <a:rPr lang="en-SG" sz="1600" b="0" dirty="0">
                          <a:solidFill>
                            <a:schemeClr val="tx1"/>
                          </a:solidFill>
                        </a:rPr>
                        <a:t>Expected Revenue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600" b="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600" b="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600" b="0" dirty="0">
                          <a:solidFill>
                            <a:schemeClr val="tx1"/>
                          </a:solidFill>
                        </a:rPr>
                        <a:t>$25,000/</a:t>
                      </a:r>
                      <a:r>
                        <a:rPr lang="en-SG" sz="1600" b="0" dirty="0" err="1">
                          <a:solidFill>
                            <a:schemeClr val="tx1"/>
                          </a:solidFill>
                        </a:rPr>
                        <a:t>mo</a:t>
                      </a:r>
                      <a:endParaRPr lang="en-SG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600" b="0" dirty="0">
                          <a:solidFill>
                            <a:schemeClr val="tx1"/>
                          </a:solidFill>
                        </a:rPr>
                        <a:t>$35,000/</a:t>
                      </a:r>
                      <a:r>
                        <a:rPr lang="en-SG" sz="1600" b="0" dirty="0" err="1">
                          <a:solidFill>
                            <a:schemeClr val="tx1"/>
                          </a:solidFill>
                        </a:rPr>
                        <a:t>mo</a:t>
                      </a:r>
                      <a:endParaRPr lang="en-SG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66117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r>
                        <a:rPr lang="en-SG" sz="1600" b="0" dirty="0">
                          <a:solidFill>
                            <a:schemeClr val="tx1"/>
                          </a:solidFill>
                        </a:rPr>
                        <a:t>Investment Amount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600" b="0" dirty="0">
                          <a:solidFill>
                            <a:schemeClr val="tx1"/>
                          </a:solidFill>
                        </a:rPr>
                        <a:t>Seed $180,000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600" b="0" dirty="0">
                          <a:solidFill>
                            <a:schemeClr val="tx1"/>
                          </a:solidFill>
                        </a:rPr>
                        <a:t>Seed $180,000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600" b="0" dirty="0">
                          <a:solidFill>
                            <a:schemeClr val="tx1"/>
                          </a:solidFill>
                        </a:rPr>
                        <a:t>Seed $80,000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600" b="0" dirty="0">
                          <a:solidFill>
                            <a:schemeClr val="tx1"/>
                          </a:solidFill>
                        </a:rPr>
                        <a:t>Seed $50,000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691194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r>
                        <a:rPr lang="en-SG" sz="1600" b="0" dirty="0">
                          <a:solidFill>
                            <a:schemeClr val="tx1"/>
                          </a:solidFill>
                        </a:rPr>
                        <a:t>Investment Use of Funds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Product Dev/SME Position/Marketing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SME Position/Marketing/Sales Support Position/Minor product improvements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32233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r>
                        <a:rPr lang="en-SG" sz="1600" b="0" dirty="0">
                          <a:solidFill>
                            <a:schemeClr val="tx1"/>
                          </a:solidFill>
                        </a:rPr>
                        <a:t>Hiring Plan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Hire SME/Sales position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Contract everything else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Hire sales support, outsource product support,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acctg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, legal, etc.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1678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282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7F4B1-C680-4BEC-BDF7-71F8B5DC1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</a:t>
            </a:r>
          </a:p>
        </p:txBody>
      </p:sp>
      <p:sp>
        <p:nvSpPr>
          <p:cNvPr id="7" name="Rectangle 6"/>
          <p:cNvSpPr/>
          <p:nvPr/>
        </p:nvSpPr>
        <p:spPr>
          <a:xfrm>
            <a:off x="1108508" y="1397993"/>
            <a:ext cx="99749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Trust organizations manage all aspects of finances for clients </a:t>
            </a:r>
          </a:p>
          <a:p>
            <a:pPr algn="ctr"/>
            <a:r>
              <a:rPr lang="en-US" b="1" dirty="0"/>
              <a:t>and locating that information in a timely manner across multiple systems </a:t>
            </a:r>
          </a:p>
          <a:p>
            <a:pPr algn="ctr"/>
            <a:r>
              <a:rPr lang="en-US" b="1" dirty="0"/>
              <a:t>is inefficient and time consuming.</a:t>
            </a:r>
          </a:p>
        </p:txBody>
      </p:sp>
      <p:sp>
        <p:nvSpPr>
          <p:cNvPr id="8" name="Oval 7"/>
          <p:cNvSpPr/>
          <p:nvPr/>
        </p:nvSpPr>
        <p:spPr>
          <a:xfrm>
            <a:off x="5583386" y="2432854"/>
            <a:ext cx="1025228" cy="1025228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3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536175" y="2432854"/>
            <a:ext cx="1072439" cy="144655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339BA2-2B27-4326-A64A-BBB39E8B6783}"/>
              </a:ext>
            </a:extLst>
          </p:cNvPr>
          <p:cNvSpPr txBox="1"/>
          <p:nvPr/>
        </p:nvSpPr>
        <p:spPr>
          <a:xfrm>
            <a:off x="748961" y="3681145"/>
            <a:ext cx="30653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Not happy with limited functionality of current solution, looking for integrated product.  Our biggest pain point is workflow.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C79638-6B54-43E0-B67C-CE75E987CEBD}"/>
              </a:ext>
            </a:extLst>
          </p:cNvPr>
          <p:cNvSpPr txBox="1"/>
          <p:nvPr/>
        </p:nvSpPr>
        <p:spPr>
          <a:xfrm>
            <a:off x="4484235" y="3681145"/>
            <a:ext cx="32235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What would make us a 10 on the happiness scale is an integrated software that gave us a dashboard to view multiple pieces of information regarding an account in one place.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935EE6-5292-4CA2-AAD4-7BB6D940DE62}"/>
              </a:ext>
            </a:extLst>
          </p:cNvPr>
          <p:cNvSpPr txBox="1"/>
          <p:nvPr/>
        </p:nvSpPr>
        <p:spPr>
          <a:xfrm>
            <a:off x="8237388" y="3681145"/>
            <a:ext cx="33459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We need a software that integrates with our other systems to consolidate information, facilitate on-boarding new clients, and it must have a very nice user interface.	</a:t>
            </a:r>
          </a:p>
        </p:txBody>
      </p:sp>
      <p:pic>
        <p:nvPicPr>
          <p:cNvPr id="1026" name="Picture 2" descr="Image result for pendleton square tru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653" y="5103077"/>
            <a:ext cx="1800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Harbour Trust Investment Management Compa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000" y="5097077"/>
            <a:ext cx="1800000" cy="8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abal Trust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347" y="5355077"/>
            <a:ext cx="1800000" cy="3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30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3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049E8-EF09-4CCC-B974-DE9F3EEF4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401" y="3005478"/>
            <a:ext cx="4571198" cy="847044"/>
          </a:xfrm>
        </p:spPr>
        <p:txBody>
          <a:bodyPr/>
          <a:lstStyle/>
          <a:p>
            <a:r>
              <a:rPr lang="en-US" dirty="0"/>
              <a:t>Solution</a:t>
            </a:r>
          </a:p>
        </p:txBody>
      </p:sp>
      <p:sp>
        <p:nvSpPr>
          <p:cNvPr id="6" name="AutoShape 4"/>
          <p:cNvSpPr>
            <a:spLocks/>
          </p:cNvSpPr>
          <p:nvPr/>
        </p:nvSpPr>
        <p:spPr bwMode="auto">
          <a:xfrm>
            <a:off x="3584638" y="917637"/>
            <a:ext cx="5022725" cy="5022726"/>
          </a:xfrm>
          <a:custGeom>
            <a:avLst/>
            <a:gdLst>
              <a:gd name="T0" fmla="*/ 3545501 w 19679"/>
              <a:gd name="T1" fmla="*/ 3891799 h 19679"/>
              <a:gd name="T2" fmla="*/ 3545501 w 19679"/>
              <a:gd name="T3" fmla="*/ 3891799 h 19679"/>
              <a:gd name="T4" fmla="*/ 3545501 w 19679"/>
              <a:gd name="T5" fmla="*/ 3891799 h 19679"/>
              <a:gd name="T6" fmla="*/ 3545501 w 19679"/>
              <a:gd name="T7" fmla="*/ 3891799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noFill/>
          <a:ln w="44450">
            <a:solidFill>
              <a:schemeClr val="accent1">
                <a:shade val="50000"/>
              </a:schemeClr>
            </a:solidFill>
          </a:ln>
          <a:effectLst/>
          <a:extLst/>
        </p:spPr>
        <p:txBody>
          <a:bodyPr lIns="0" tIns="0" rIns="0" bIns="0" anchor="ctr"/>
          <a:lstStyle/>
          <a:p>
            <a:endParaRPr lang="id-ID">
              <a:solidFill>
                <a:schemeClr val="tx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1775" y="1183738"/>
            <a:ext cx="321243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/>
              <a:t>Information consolidation</a:t>
            </a:r>
          </a:p>
          <a:p>
            <a:pPr lvl="1" algn="r"/>
            <a:r>
              <a:rPr lang="en-US" sz="1400" dirty="0"/>
              <a:t>Informative dashboard</a:t>
            </a:r>
          </a:p>
          <a:p>
            <a:pPr lvl="1" algn="r"/>
            <a:r>
              <a:rPr lang="en-US" sz="1400" dirty="0"/>
              <a:t>Information in one system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2729" y="3128885"/>
            <a:ext cx="2911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/>
              <a:t>Integration with other operational systems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47504" y="4920144"/>
            <a:ext cx="31067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/>
              <a:t>No 3</a:t>
            </a:r>
            <a:r>
              <a:rPr lang="en-US" b="1" baseline="30000" dirty="0"/>
              <a:t>rd</a:t>
            </a:r>
            <a:r>
              <a:rPr lang="en-US" b="1" dirty="0"/>
              <a:t>-Party Product Dependency, i.e. Salesforce, MS Dynamics CRM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737794" y="1260681"/>
            <a:ext cx="33568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Workflow management – client on-boarding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221641" y="3267384"/>
            <a:ext cx="1292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Efficiency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737794" y="5197143"/>
            <a:ext cx="2675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Compliance reporting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7499822" y="4856435"/>
            <a:ext cx="928760" cy="928760"/>
            <a:chOff x="7499822" y="4856435"/>
            <a:chExt cx="928760" cy="928760"/>
          </a:xfrm>
        </p:grpSpPr>
        <p:sp>
          <p:nvSpPr>
            <p:cNvPr id="11" name="AutoShape 10"/>
            <p:cNvSpPr>
              <a:spLocks/>
            </p:cNvSpPr>
            <p:nvPr/>
          </p:nvSpPr>
          <p:spPr bwMode="auto">
            <a:xfrm rot="8100000">
              <a:off x="7499822" y="4856435"/>
              <a:ext cx="928760" cy="92876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lIns="50800" tIns="50800" rIns="50800" bIns="50800" anchor="ctr"/>
            <a:lstStyle/>
            <a:p>
              <a:endParaRPr lang="id-ID">
                <a:solidFill>
                  <a:schemeClr val="tx2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1718" y="5020805"/>
              <a:ext cx="600020" cy="600020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8273414" y="2987671"/>
            <a:ext cx="928760" cy="928760"/>
            <a:chOff x="8273414" y="2987671"/>
            <a:chExt cx="928760" cy="928760"/>
          </a:xfrm>
        </p:grpSpPr>
        <p:sp>
          <p:nvSpPr>
            <p:cNvPr id="7" name="AutoShape 6"/>
            <p:cNvSpPr>
              <a:spLocks/>
            </p:cNvSpPr>
            <p:nvPr/>
          </p:nvSpPr>
          <p:spPr bwMode="auto">
            <a:xfrm rot="5400000">
              <a:off x="8273414" y="2987671"/>
              <a:ext cx="928760" cy="92876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lIns="50800" tIns="50800" rIns="50800" bIns="50800" anchor="ctr"/>
            <a:lstStyle/>
            <a:p>
              <a:endParaRPr lang="id-ID">
                <a:solidFill>
                  <a:schemeClr val="tx2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7784" y="3152041"/>
              <a:ext cx="600020" cy="600020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7499822" y="1120030"/>
            <a:ext cx="928760" cy="927636"/>
            <a:chOff x="7499822" y="1120030"/>
            <a:chExt cx="928760" cy="927636"/>
          </a:xfrm>
        </p:grpSpPr>
        <p:sp>
          <p:nvSpPr>
            <p:cNvPr id="9" name="AutoShape 8"/>
            <p:cNvSpPr>
              <a:spLocks/>
            </p:cNvSpPr>
            <p:nvPr/>
          </p:nvSpPr>
          <p:spPr bwMode="auto">
            <a:xfrm rot="2700000">
              <a:off x="7500384" y="1119468"/>
              <a:ext cx="927636" cy="92876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lIns="50800" tIns="50800" rIns="50800" bIns="50800" anchor="ctr"/>
            <a:lstStyle/>
            <a:p>
              <a:endParaRPr lang="id-ID">
                <a:solidFill>
                  <a:schemeClr val="tx2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4192" y="1283836"/>
              <a:ext cx="600020" cy="600020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3763419" y="4856435"/>
            <a:ext cx="928760" cy="928760"/>
            <a:chOff x="3763419" y="4856435"/>
            <a:chExt cx="928760" cy="928760"/>
          </a:xfrm>
        </p:grpSpPr>
        <p:sp>
          <p:nvSpPr>
            <p:cNvPr id="10" name="AutoShape 9"/>
            <p:cNvSpPr>
              <a:spLocks/>
            </p:cNvSpPr>
            <p:nvPr/>
          </p:nvSpPr>
          <p:spPr bwMode="auto">
            <a:xfrm rot="2700000">
              <a:off x="3763419" y="4856435"/>
              <a:ext cx="928760" cy="92876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lIns="50800" tIns="50800" rIns="50800" bIns="50800" anchor="ctr"/>
            <a:lstStyle/>
            <a:p>
              <a:endParaRPr lang="id-ID">
                <a:solidFill>
                  <a:schemeClr val="tx2"/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7113" y="5020805"/>
              <a:ext cx="600020" cy="60002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2989827" y="2987671"/>
            <a:ext cx="928760" cy="928760"/>
            <a:chOff x="2989827" y="2987671"/>
            <a:chExt cx="928760" cy="928760"/>
          </a:xfrm>
        </p:grpSpPr>
        <p:sp>
          <p:nvSpPr>
            <p:cNvPr id="8" name="AutoShape 7"/>
            <p:cNvSpPr>
              <a:spLocks/>
            </p:cNvSpPr>
            <p:nvPr/>
          </p:nvSpPr>
          <p:spPr bwMode="auto">
            <a:xfrm rot="5400000">
              <a:off x="2989827" y="2987671"/>
              <a:ext cx="928760" cy="92876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lIns="50800" tIns="50800" rIns="50800" bIns="50800" anchor="ctr"/>
            <a:lstStyle/>
            <a:p>
              <a:endParaRPr lang="id-ID">
                <a:solidFill>
                  <a:schemeClr val="tx2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522" y="3152206"/>
              <a:ext cx="600020" cy="60002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3763419" y="1120030"/>
            <a:ext cx="928760" cy="927636"/>
            <a:chOff x="3763419" y="1120030"/>
            <a:chExt cx="928760" cy="927636"/>
          </a:xfrm>
        </p:grpSpPr>
        <p:sp>
          <p:nvSpPr>
            <p:cNvPr id="12" name="AutoShape 11"/>
            <p:cNvSpPr>
              <a:spLocks/>
            </p:cNvSpPr>
            <p:nvPr/>
          </p:nvSpPr>
          <p:spPr bwMode="auto">
            <a:xfrm rot="8100000">
              <a:off x="3763419" y="1120030"/>
              <a:ext cx="928760" cy="92763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lIns="50800" tIns="50800" rIns="50800" bIns="50800" anchor="ctr"/>
            <a:lstStyle/>
            <a:p>
              <a:endParaRPr lang="id-ID">
                <a:solidFill>
                  <a:schemeClr val="tx2"/>
                </a:solidFill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7789" y="1283836"/>
              <a:ext cx="600020" cy="600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156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2"/>
          <a:stretch/>
        </p:blipFill>
        <p:spPr>
          <a:xfrm>
            <a:off x="0" y="0"/>
            <a:ext cx="12192000" cy="41027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1999" cy="4102767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0000"/>
                </a:schemeClr>
              </a:gs>
              <a:gs pos="100000">
                <a:schemeClr val="accent3">
                  <a:alpha val="64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7" name="Group 6"/>
          <p:cNvGrpSpPr/>
          <p:nvPr/>
        </p:nvGrpSpPr>
        <p:grpSpPr>
          <a:xfrm>
            <a:off x="622275" y="3404513"/>
            <a:ext cx="1291975" cy="1516403"/>
            <a:chOff x="1626976" y="3804018"/>
            <a:chExt cx="1014280" cy="1190470"/>
          </a:xfrm>
        </p:grpSpPr>
        <p:sp>
          <p:nvSpPr>
            <p:cNvPr id="21" name="Freeform 5"/>
            <p:cNvSpPr>
              <a:spLocks/>
            </p:cNvSpPr>
            <p:nvPr/>
          </p:nvSpPr>
          <p:spPr bwMode="auto">
            <a:xfrm>
              <a:off x="1626976" y="3804018"/>
              <a:ext cx="1014280" cy="1190470"/>
            </a:xfrm>
            <a:custGeom>
              <a:avLst/>
              <a:gdLst>
                <a:gd name="T0" fmla="*/ 538 w 538"/>
                <a:gd name="T1" fmla="*/ 269 h 632"/>
                <a:gd name="T2" fmla="*/ 269 w 538"/>
                <a:gd name="T3" fmla="*/ 0 h 632"/>
                <a:gd name="T4" fmla="*/ 0 w 538"/>
                <a:gd name="T5" fmla="*/ 269 h 632"/>
                <a:gd name="T6" fmla="*/ 211 w 538"/>
                <a:gd name="T7" fmla="*/ 532 h 632"/>
                <a:gd name="T8" fmla="*/ 269 w 538"/>
                <a:gd name="T9" fmla="*/ 632 h 632"/>
                <a:gd name="T10" fmla="*/ 327 w 538"/>
                <a:gd name="T11" fmla="*/ 532 h 632"/>
                <a:gd name="T12" fmla="*/ 538 w 538"/>
                <a:gd name="T13" fmla="*/ 269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8" h="632">
                  <a:moveTo>
                    <a:pt x="538" y="269"/>
                  </a:moveTo>
                  <a:cubicBezTo>
                    <a:pt x="538" y="120"/>
                    <a:pt x="418" y="0"/>
                    <a:pt x="269" y="0"/>
                  </a:cubicBezTo>
                  <a:cubicBezTo>
                    <a:pt x="120" y="0"/>
                    <a:pt x="0" y="120"/>
                    <a:pt x="0" y="269"/>
                  </a:cubicBezTo>
                  <a:cubicBezTo>
                    <a:pt x="0" y="398"/>
                    <a:pt x="90" y="505"/>
                    <a:pt x="211" y="532"/>
                  </a:cubicBezTo>
                  <a:cubicBezTo>
                    <a:pt x="269" y="632"/>
                    <a:pt x="269" y="632"/>
                    <a:pt x="269" y="632"/>
                  </a:cubicBezTo>
                  <a:cubicBezTo>
                    <a:pt x="327" y="532"/>
                    <a:pt x="327" y="532"/>
                    <a:pt x="327" y="532"/>
                  </a:cubicBezTo>
                  <a:cubicBezTo>
                    <a:pt x="447" y="505"/>
                    <a:pt x="538" y="398"/>
                    <a:pt x="538" y="2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6"/>
            <p:cNvSpPr>
              <a:spLocks noChangeArrowheads="1"/>
            </p:cNvSpPr>
            <p:nvPr/>
          </p:nvSpPr>
          <p:spPr bwMode="auto">
            <a:xfrm>
              <a:off x="1692849" y="3872272"/>
              <a:ext cx="881742" cy="88094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474839" y="3404513"/>
            <a:ext cx="1291975" cy="1516403"/>
            <a:chOff x="4268232" y="3804018"/>
            <a:chExt cx="1014280" cy="1190470"/>
          </a:xfrm>
        </p:grpSpPr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4268232" y="3804018"/>
              <a:ext cx="1014280" cy="1190470"/>
            </a:xfrm>
            <a:custGeom>
              <a:avLst/>
              <a:gdLst>
                <a:gd name="T0" fmla="*/ 538 w 538"/>
                <a:gd name="T1" fmla="*/ 269 h 632"/>
                <a:gd name="T2" fmla="*/ 269 w 538"/>
                <a:gd name="T3" fmla="*/ 0 h 632"/>
                <a:gd name="T4" fmla="*/ 0 w 538"/>
                <a:gd name="T5" fmla="*/ 269 h 632"/>
                <a:gd name="T6" fmla="*/ 211 w 538"/>
                <a:gd name="T7" fmla="*/ 532 h 632"/>
                <a:gd name="T8" fmla="*/ 269 w 538"/>
                <a:gd name="T9" fmla="*/ 632 h 632"/>
                <a:gd name="T10" fmla="*/ 327 w 538"/>
                <a:gd name="T11" fmla="*/ 532 h 632"/>
                <a:gd name="T12" fmla="*/ 538 w 538"/>
                <a:gd name="T13" fmla="*/ 269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8" h="632">
                  <a:moveTo>
                    <a:pt x="538" y="269"/>
                  </a:moveTo>
                  <a:cubicBezTo>
                    <a:pt x="538" y="120"/>
                    <a:pt x="418" y="0"/>
                    <a:pt x="269" y="0"/>
                  </a:cubicBezTo>
                  <a:cubicBezTo>
                    <a:pt x="120" y="0"/>
                    <a:pt x="0" y="120"/>
                    <a:pt x="0" y="269"/>
                  </a:cubicBezTo>
                  <a:cubicBezTo>
                    <a:pt x="0" y="398"/>
                    <a:pt x="90" y="505"/>
                    <a:pt x="211" y="532"/>
                  </a:cubicBezTo>
                  <a:cubicBezTo>
                    <a:pt x="269" y="632"/>
                    <a:pt x="269" y="632"/>
                    <a:pt x="269" y="632"/>
                  </a:cubicBezTo>
                  <a:cubicBezTo>
                    <a:pt x="327" y="532"/>
                    <a:pt x="327" y="532"/>
                    <a:pt x="327" y="532"/>
                  </a:cubicBezTo>
                  <a:cubicBezTo>
                    <a:pt x="447" y="505"/>
                    <a:pt x="538" y="398"/>
                    <a:pt x="538" y="2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6"/>
            <p:cNvSpPr>
              <a:spLocks noChangeArrowheads="1"/>
            </p:cNvSpPr>
            <p:nvPr/>
          </p:nvSpPr>
          <p:spPr bwMode="auto">
            <a:xfrm>
              <a:off x="4334105" y="3872272"/>
              <a:ext cx="881742" cy="88094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327403" y="3404513"/>
            <a:ext cx="1291975" cy="1516403"/>
            <a:chOff x="6909488" y="3804018"/>
            <a:chExt cx="1014280" cy="1190470"/>
          </a:xfrm>
        </p:grpSpPr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6909488" y="3804018"/>
              <a:ext cx="1014280" cy="1190470"/>
            </a:xfrm>
            <a:custGeom>
              <a:avLst/>
              <a:gdLst>
                <a:gd name="T0" fmla="*/ 538 w 538"/>
                <a:gd name="T1" fmla="*/ 269 h 632"/>
                <a:gd name="T2" fmla="*/ 269 w 538"/>
                <a:gd name="T3" fmla="*/ 0 h 632"/>
                <a:gd name="T4" fmla="*/ 0 w 538"/>
                <a:gd name="T5" fmla="*/ 269 h 632"/>
                <a:gd name="T6" fmla="*/ 211 w 538"/>
                <a:gd name="T7" fmla="*/ 532 h 632"/>
                <a:gd name="T8" fmla="*/ 269 w 538"/>
                <a:gd name="T9" fmla="*/ 632 h 632"/>
                <a:gd name="T10" fmla="*/ 327 w 538"/>
                <a:gd name="T11" fmla="*/ 532 h 632"/>
                <a:gd name="T12" fmla="*/ 538 w 538"/>
                <a:gd name="T13" fmla="*/ 269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8" h="632">
                  <a:moveTo>
                    <a:pt x="538" y="269"/>
                  </a:moveTo>
                  <a:cubicBezTo>
                    <a:pt x="538" y="120"/>
                    <a:pt x="418" y="0"/>
                    <a:pt x="269" y="0"/>
                  </a:cubicBezTo>
                  <a:cubicBezTo>
                    <a:pt x="120" y="0"/>
                    <a:pt x="0" y="120"/>
                    <a:pt x="0" y="269"/>
                  </a:cubicBezTo>
                  <a:cubicBezTo>
                    <a:pt x="0" y="398"/>
                    <a:pt x="90" y="505"/>
                    <a:pt x="211" y="532"/>
                  </a:cubicBezTo>
                  <a:cubicBezTo>
                    <a:pt x="269" y="632"/>
                    <a:pt x="269" y="632"/>
                    <a:pt x="269" y="632"/>
                  </a:cubicBezTo>
                  <a:cubicBezTo>
                    <a:pt x="327" y="532"/>
                    <a:pt x="327" y="532"/>
                    <a:pt x="327" y="532"/>
                  </a:cubicBezTo>
                  <a:cubicBezTo>
                    <a:pt x="447" y="505"/>
                    <a:pt x="538" y="398"/>
                    <a:pt x="538" y="2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6"/>
            <p:cNvSpPr>
              <a:spLocks noChangeArrowheads="1"/>
            </p:cNvSpPr>
            <p:nvPr/>
          </p:nvSpPr>
          <p:spPr bwMode="auto">
            <a:xfrm>
              <a:off x="6975361" y="3872272"/>
              <a:ext cx="881742" cy="88094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253685" y="3404513"/>
            <a:ext cx="1291975" cy="1516403"/>
            <a:chOff x="9550744" y="3804018"/>
            <a:chExt cx="1014280" cy="1190470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9550744" y="3804018"/>
              <a:ext cx="1014280" cy="1190470"/>
            </a:xfrm>
            <a:custGeom>
              <a:avLst/>
              <a:gdLst>
                <a:gd name="T0" fmla="*/ 538 w 538"/>
                <a:gd name="T1" fmla="*/ 269 h 632"/>
                <a:gd name="T2" fmla="*/ 269 w 538"/>
                <a:gd name="T3" fmla="*/ 0 h 632"/>
                <a:gd name="T4" fmla="*/ 0 w 538"/>
                <a:gd name="T5" fmla="*/ 269 h 632"/>
                <a:gd name="T6" fmla="*/ 211 w 538"/>
                <a:gd name="T7" fmla="*/ 532 h 632"/>
                <a:gd name="T8" fmla="*/ 269 w 538"/>
                <a:gd name="T9" fmla="*/ 632 h 632"/>
                <a:gd name="T10" fmla="*/ 327 w 538"/>
                <a:gd name="T11" fmla="*/ 532 h 632"/>
                <a:gd name="T12" fmla="*/ 538 w 538"/>
                <a:gd name="T13" fmla="*/ 269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8" h="632">
                  <a:moveTo>
                    <a:pt x="538" y="269"/>
                  </a:moveTo>
                  <a:cubicBezTo>
                    <a:pt x="538" y="120"/>
                    <a:pt x="418" y="0"/>
                    <a:pt x="269" y="0"/>
                  </a:cubicBezTo>
                  <a:cubicBezTo>
                    <a:pt x="120" y="0"/>
                    <a:pt x="0" y="120"/>
                    <a:pt x="0" y="269"/>
                  </a:cubicBezTo>
                  <a:cubicBezTo>
                    <a:pt x="0" y="398"/>
                    <a:pt x="90" y="505"/>
                    <a:pt x="211" y="532"/>
                  </a:cubicBezTo>
                  <a:cubicBezTo>
                    <a:pt x="269" y="632"/>
                    <a:pt x="269" y="632"/>
                    <a:pt x="269" y="632"/>
                  </a:cubicBezTo>
                  <a:cubicBezTo>
                    <a:pt x="327" y="532"/>
                    <a:pt x="327" y="532"/>
                    <a:pt x="327" y="532"/>
                  </a:cubicBezTo>
                  <a:cubicBezTo>
                    <a:pt x="447" y="505"/>
                    <a:pt x="538" y="398"/>
                    <a:pt x="538" y="2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6"/>
            <p:cNvSpPr>
              <a:spLocks noChangeArrowheads="1"/>
            </p:cNvSpPr>
            <p:nvPr/>
          </p:nvSpPr>
          <p:spPr bwMode="auto">
            <a:xfrm>
              <a:off x="9616617" y="3872272"/>
              <a:ext cx="881742" cy="88094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77AF09EE-77B2-4CC5-B692-9780EED54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6256"/>
            <a:ext cx="12192000" cy="2727432"/>
          </a:xfrm>
        </p:spPr>
        <p:txBody>
          <a:bodyPr anchor="ctr"/>
          <a:lstStyle/>
          <a:p>
            <a:r>
              <a:rPr lang="en-US" dirty="0">
                <a:solidFill>
                  <a:schemeClr val="bg1"/>
                </a:solidFill>
              </a:rPr>
              <a:t>Current State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Cloud-Based SaaS Solution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548557" y="3404513"/>
            <a:ext cx="1291975" cy="1516403"/>
            <a:chOff x="1626976" y="3804018"/>
            <a:chExt cx="1014280" cy="1190470"/>
          </a:xfrm>
        </p:grpSpPr>
        <p:sp>
          <p:nvSpPr>
            <p:cNvPr id="32" name="Freeform 5"/>
            <p:cNvSpPr>
              <a:spLocks/>
            </p:cNvSpPr>
            <p:nvPr/>
          </p:nvSpPr>
          <p:spPr bwMode="auto">
            <a:xfrm>
              <a:off x="1626976" y="3804018"/>
              <a:ext cx="1014280" cy="1190470"/>
            </a:xfrm>
            <a:custGeom>
              <a:avLst/>
              <a:gdLst>
                <a:gd name="T0" fmla="*/ 538 w 538"/>
                <a:gd name="T1" fmla="*/ 269 h 632"/>
                <a:gd name="T2" fmla="*/ 269 w 538"/>
                <a:gd name="T3" fmla="*/ 0 h 632"/>
                <a:gd name="T4" fmla="*/ 0 w 538"/>
                <a:gd name="T5" fmla="*/ 269 h 632"/>
                <a:gd name="T6" fmla="*/ 211 w 538"/>
                <a:gd name="T7" fmla="*/ 532 h 632"/>
                <a:gd name="T8" fmla="*/ 269 w 538"/>
                <a:gd name="T9" fmla="*/ 632 h 632"/>
                <a:gd name="T10" fmla="*/ 327 w 538"/>
                <a:gd name="T11" fmla="*/ 532 h 632"/>
                <a:gd name="T12" fmla="*/ 538 w 538"/>
                <a:gd name="T13" fmla="*/ 269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8" h="632">
                  <a:moveTo>
                    <a:pt x="538" y="269"/>
                  </a:moveTo>
                  <a:cubicBezTo>
                    <a:pt x="538" y="120"/>
                    <a:pt x="418" y="0"/>
                    <a:pt x="269" y="0"/>
                  </a:cubicBezTo>
                  <a:cubicBezTo>
                    <a:pt x="120" y="0"/>
                    <a:pt x="0" y="120"/>
                    <a:pt x="0" y="269"/>
                  </a:cubicBezTo>
                  <a:cubicBezTo>
                    <a:pt x="0" y="398"/>
                    <a:pt x="90" y="505"/>
                    <a:pt x="211" y="532"/>
                  </a:cubicBezTo>
                  <a:cubicBezTo>
                    <a:pt x="269" y="632"/>
                    <a:pt x="269" y="632"/>
                    <a:pt x="269" y="632"/>
                  </a:cubicBezTo>
                  <a:cubicBezTo>
                    <a:pt x="327" y="532"/>
                    <a:pt x="327" y="532"/>
                    <a:pt x="327" y="532"/>
                  </a:cubicBezTo>
                  <a:cubicBezTo>
                    <a:pt x="447" y="505"/>
                    <a:pt x="538" y="398"/>
                    <a:pt x="538" y="2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6"/>
            <p:cNvSpPr>
              <a:spLocks noChangeArrowheads="1"/>
            </p:cNvSpPr>
            <p:nvPr/>
          </p:nvSpPr>
          <p:spPr bwMode="auto">
            <a:xfrm>
              <a:off x="1692849" y="3872272"/>
              <a:ext cx="881742" cy="88094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401121" y="3404513"/>
            <a:ext cx="1291975" cy="1516403"/>
            <a:chOff x="4268232" y="3804018"/>
            <a:chExt cx="1014280" cy="1190470"/>
          </a:xfrm>
        </p:grpSpPr>
        <p:sp>
          <p:nvSpPr>
            <p:cNvPr id="35" name="Freeform 5"/>
            <p:cNvSpPr>
              <a:spLocks/>
            </p:cNvSpPr>
            <p:nvPr/>
          </p:nvSpPr>
          <p:spPr bwMode="auto">
            <a:xfrm>
              <a:off x="4268232" y="3804018"/>
              <a:ext cx="1014280" cy="1190470"/>
            </a:xfrm>
            <a:custGeom>
              <a:avLst/>
              <a:gdLst>
                <a:gd name="T0" fmla="*/ 538 w 538"/>
                <a:gd name="T1" fmla="*/ 269 h 632"/>
                <a:gd name="T2" fmla="*/ 269 w 538"/>
                <a:gd name="T3" fmla="*/ 0 h 632"/>
                <a:gd name="T4" fmla="*/ 0 w 538"/>
                <a:gd name="T5" fmla="*/ 269 h 632"/>
                <a:gd name="T6" fmla="*/ 211 w 538"/>
                <a:gd name="T7" fmla="*/ 532 h 632"/>
                <a:gd name="T8" fmla="*/ 269 w 538"/>
                <a:gd name="T9" fmla="*/ 632 h 632"/>
                <a:gd name="T10" fmla="*/ 327 w 538"/>
                <a:gd name="T11" fmla="*/ 532 h 632"/>
                <a:gd name="T12" fmla="*/ 538 w 538"/>
                <a:gd name="T13" fmla="*/ 269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8" h="632">
                  <a:moveTo>
                    <a:pt x="538" y="269"/>
                  </a:moveTo>
                  <a:cubicBezTo>
                    <a:pt x="538" y="120"/>
                    <a:pt x="418" y="0"/>
                    <a:pt x="269" y="0"/>
                  </a:cubicBezTo>
                  <a:cubicBezTo>
                    <a:pt x="120" y="0"/>
                    <a:pt x="0" y="120"/>
                    <a:pt x="0" y="269"/>
                  </a:cubicBezTo>
                  <a:cubicBezTo>
                    <a:pt x="0" y="398"/>
                    <a:pt x="90" y="505"/>
                    <a:pt x="211" y="532"/>
                  </a:cubicBezTo>
                  <a:cubicBezTo>
                    <a:pt x="269" y="632"/>
                    <a:pt x="269" y="632"/>
                    <a:pt x="269" y="632"/>
                  </a:cubicBezTo>
                  <a:cubicBezTo>
                    <a:pt x="327" y="532"/>
                    <a:pt x="327" y="532"/>
                    <a:pt x="327" y="532"/>
                  </a:cubicBezTo>
                  <a:cubicBezTo>
                    <a:pt x="447" y="505"/>
                    <a:pt x="538" y="398"/>
                    <a:pt x="538" y="2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Oval 6"/>
            <p:cNvSpPr>
              <a:spLocks noChangeArrowheads="1"/>
            </p:cNvSpPr>
            <p:nvPr/>
          </p:nvSpPr>
          <p:spPr bwMode="auto">
            <a:xfrm>
              <a:off x="4334105" y="3872272"/>
              <a:ext cx="881742" cy="88094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580614" y="5007857"/>
            <a:ext cx="1374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Marketing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270572" y="5007857"/>
            <a:ext cx="1846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Relationship Management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196854" y="5007856"/>
            <a:ext cx="1846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Exception &amp; Compliance Reporting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126824" y="5007856"/>
            <a:ext cx="1846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Notes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073047" y="5007856"/>
            <a:ext cx="1846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Document Management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0003017" y="5007856"/>
            <a:ext cx="1846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Investment Management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168" y="3690287"/>
            <a:ext cx="720000" cy="7200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886" y="3692523"/>
            <a:ext cx="720000" cy="7200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604" y="3685108"/>
            <a:ext cx="720000" cy="720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322" y="3686299"/>
            <a:ext cx="720000" cy="7200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40" y="3686299"/>
            <a:ext cx="720000" cy="720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57" y="3686299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8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/>
          <p:cNvSpPr/>
          <p:nvPr/>
        </p:nvSpPr>
        <p:spPr>
          <a:xfrm rot="14400000">
            <a:off x="7480917" y="3458494"/>
            <a:ext cx="3883328" cy="3397317"/>
          </a:xfrm>
          <a:custGeom>
            <a:avLst/>
            <a:gdLst>
              <a:gd name="connsiteX0" fmla="*/ 1631933 w 3356641"/>
              <a:gd name="connsiteY0" fmla="*/ 1441970 h 2936546"/>
              <a:gd name="connsiteX1" fmla="*/ 0 w 3356641"/>
              <a:gd name="connsiteY1" fmla="*/ 1444623 h 2936546"/>
              <a:gd name="connsiteX2" fmla="*/ 813679 w 3356641"/>
              <a:gd name="connsiteY2" fmla="*/ 36457 h 2936546"/>
              <a:gd name="connsiteX3" fmla="*/ 1684136 w 3356641"/>
              <a:gd name="connsiteY3" fmla="*/ 1413297 h 2936546"/>
              <a:gd name="connsiteX4" fmla="*/ 868169 w 3356641"/>
              <a:gd name="connsiteY4" fmla="*/ 0 h 2936546"/>
              <a:gd name="connsiteX5" fmla="*/ 2494513 w 3356641"/>
              <a:gd name="connsiteY5" fmla="*/ 3228 h 2936546"/>
              <a:gd name="connsiteX6" fmla="*/ 3350695 w 3356641"/>
              <a:gd name="connsiteY6" fmla="*/ 1445700 h 2936546"/>
              <a:gd name="connsiteX7" fmla="*/ 1718762 w 3356641"/>
              <a:gd name="connsiteY7" fmla="*/ 1448353 h 2936546"/>
              <a:gd name="connsiteX8" fmla="*/ 2532442 w 3356641"/>
              <a:gd name="connsiteY8" fmla="*/ 40187 h 2936546"/>
              <a:gd name="connsiteX9" fmla="*/ 827502 w 3356641"/>
              <a:gd name="connsiteY9" fmla="*/ 2902817 h 2936546"/>
              <a:gd name="connsiteX10" fmla="*/ 11535 w 3356641"/>
              <a:gd name="connsiteY10" fmla="*/ 1489520 h 2936546"/>
              <a:gd name="connsiteX11" fmla="*/ 1637879 w 3356641"/>
              <a:gd name="connsiteY11" fmla="*/ 1492748 h 2936546"/>
              <a:gd name="connsiteX12" fmla="*/ 2492918 w 3356641"/>
              <a:gd name="connsiteY12" fmla="*/ 2936546 h 2936546"/>
              <a:gd name="connsiteX13" fmla="*/ 860983 w 3356641"/>
              <a:gd name="connsiteY13" fmla="*/ 2936546 h 2936546"/>
              <a:gd name="connsiteX14" fmla="*/ 1676951 w 3356641"/>
              <a:gd name="connsiteY14" fmla="*/ 1529705 h 2936546"/>
              <a:gd name="connsiteX15" fmla="*/ 2546264 w 3356641"/>
              <a:gd name="connsiteY15" fmla="*/ 2906546 h 2936546"/>
              <a:gd name="connsiteX16" fmla="*/ 1730297 w 3356641"/>
              <a:gd name="connsiteY16" fmla="*/ 1493249 h 2936546"/>
              <a:gd name="connsiteX17" fmla="*/ 3356641 w 3356641"/>
              <a:gd name="connsiteY17" fmla="*/ 1496478 h 293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56641" h="2936546">
                <a:moveTo>
                  <a:pt x="1631933" y="1441970"/>
                </a:moveTo>
                <a:lnTo>
                  <a:pt x="0" y="1444623"/>
                </a:lnTo>
                <a:lnTo>
                  <a:pt x="813679" y="36457"/>
                </a:lnTo>
                <a:close/>
                <a:moveTo>
                  <a:pt x="1684136" y="1413297"/>
                </a:moveTo>
                <a:lnTo>
                  <a:pt x="868169" y="0"/>
                </a:lnTo>
                <a:lnTo>
                  <a:pt x="2494513" y="3228"/>
                </a:lnTo>
                <a:close/>
                <a:moveTo>
                  <a:pt x="3350695" y="1445700"/>
                </a:moveTo>
                <a:lnTo>
                  <a:pt x="1718762" y="1448353"/>
                </a:lnTo>
                <a:lnTo>
                  <a:pt x="2532442" y="40187"/>
                </a:lnTo>
                <a:close/>
                <a:moveTo>
                  <a:pt x="827502" y="2902817"/>
                </a:moveTo>
                <a:lnTo>
                  <a:pt x="11535" y="1489520"/>
                </a:lnTo>
                <a:lnTo>
                  <a:pt x="1637879" y="1492748"/>
                </a:lnTo>
                <a:close/>
                <a:moveTo>
                  <a:pt x="2492918" y="2936546"/>
                </a:moveTo>
                <a:lnTo>
                  <a:pt x="860983" y="2936546"/>
                </a:lnTo>
                <a:lnTo>
                  <a:pt x="1676951" y="1529705"/>
                </a:lnTo>
                <a:close/>
                <a:moveTo>
                  <a:pt x="2546264" y="2906546"/>
                </a:moveTo>
                <a:lnTo>
                  <a:pt x="1730297" y="1493249"/>
                </a:lnTo>
                <a:lnTo>
                  <a:pt x="3356641" y="1496478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6" name="Freeform 25"/>
          <p:cNvSpPr/>
          <p:nvPr/>
        </p:nvSpPr>
        <p:spPr>
          <a:xfrm rot="14400000">
            <a:off x="7483228" y="2189"/>
            <a:ext cx="3883328" cy="3397317"/>
          </a:xfrm>
          <a:custGeom>
            <a:avLst/>
            <a:gdLst>
              <a:gd name="connsiteX0" fmla="*/ 1631933 w 3356641"/>
              <a:gd name="connsiteY0" fmla="*/ 1441970 h 2936546"/>
              <a:gd name="connsiteX1" fmla="*/ 0 w 3356641"/>
              <a:gd name="connsiteY1" fmla="*/ 1444623 h 2936546"/>
              <a:gd name="connsiteX2" fmla="*/ 813679 w 3356641"/>
              <a:gd name="connsiteY2" fmla="*/ 36457 h 2936546"/>
              <a:gd name="connsiteX3" fmla="*/ 1684136 w 3356641"/>
              <a:gd name="connsiteY3" fmla="*/ 1413297 h 2936546"/>
              <a:gd name="connsiteX4" fmla="*/ 868169 w 3356641"/>
              <a:gd name="connsiteY4" fmla="*/ 0 h 2936546"/>
              <a:gd name="connsiteX5" fmla="*/ 2494513 w 3356641"/>
              <a:gd name="connsiteY5" fmla="*/ 3228 h 2936546"/>
              <a:gd name="connsiteX6" fmla="*/ 3350695 w 3356641"/>
              <a:gd name="connsiteY6" fmla="*/ 1445700 h 2936546"/>
              <a:gd name="connsiteX7" fmla="*/ 1718762 w 3356641"/>
              <a:gd name="connsiteY7" fmla="*/ 1448353 h 2936546"/>
              <a:gd name="connsiteX8" fmla="*/ 2532442 w 3356641"/>
              <a:gd name="connsiteY8" fmla="*/ 40187 h 2936546"/>
              <a:gd name="connsiteX9" fmla="*/ 827502 w 3356641"/>
              <a:gd name="connsiteY9" fmla="*/ 2902817 h 2936546"/>
              <a:gd name="connsiteX10" fmla="*/ 11535 w 3356641"/>
              <a:gd name="connsiteY10" fmla="*/ 1489520 h 2936546"/>
              <a:gd name="connsiteX11" fmla="*/ 1637879 w 3356641"/>
              <a:gd name="connsiteY11" fmla="*/ 1492748 h 2936546"/>
              <a:gd name="connsiteX12" fmla="*/ 2492918 w 3356641"/>
              <a:gd name="connsiteY12" fmla="*/ 2936546 h 2936546"/>
              <a:gd name="connsiteX13" fmla="*/ 860983 w 3356641"/>
              <a:gd name="connsiteY13" fmla="*/ 2936546 h 2936546"/>
              <a:gd name="connsiteX14" fmla="*/ 1676951 w 3356641"/>
              <a:gd name="connsiteY14" fmla="*/ 1529705 h 2936546"/>
              <a:gd name="connsiteX15" fmla="*/ 2546264 w 3356641"/>
              <a:gd name="connsiteY15" fmla="*/ 2906546 h 2936546"/>
              <a:gd name="connsiteX16" fmla="*/ 1730297 w 3356641"/>
              <a:gd name="connsiteY16" fmla="*/ 1493249 h 2936546"/>
              <a:gd name="connsiteX17" fmla="*/ 3356641 w 3356641"/>
              <a:gd name="connsiteY17" fmla="*/ 1496478 h 293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56641" h="2936546">
                <a:moveTo>
                  <a:pt x="1631933" y="1441970"/>
                </a:moveTo>
                <a:lnTo>
                  <a:pt x="0" y="1444623"/>
                </a:lnTo>
                <a:lnTo>
                  <a:pt x="813679" y="36457"/>
                </a:lnTo>
                <a:close/>
                <a:moveTo>
                  <a:pt x="1684136" y="1413297"/>
                </a:moveTo>
                <a:lnTo>
                  <a:pt x="868169" y="0"/>
                </a:lnTo>
                <a:lnTo>
                  <a:pt x="2494513" y="3228"/>
                </a:lnTo>
                <a:close/>
                <a:moveTo>
                  <a:pt x="3350695" y="1445700"/>
                </a:moveTo>
                <a:lnTo>
                  <a:pt x="1718762" y="1448353"/>
                </a:lnTo>
                <a:lnTo>
                  <a:pt x="2532442" y="40187"/>
                </a:lnTo>
                <a:close/>
                <a:moveTo>
                  <a:pt x="827502" y="2902817"/>
                </a:moveTo>
                <a:lnTo>
                  <a:pt x="11535" y="1489520"/>
                </a:lnTo>
                <a:lnTo>
                  <a:pt x="1637879" y="1492748"/>
                </a:lnTo>
                <a:close/>
                <a:moveTo>
                  <a:pt x="2492918" y="2936546"/>
                </a:moveTo>
                <a:lnTo>
                  <a:pt x="860983" y="2936546"/>
                </a:lnTo>
                <a:lnTo>
                  <a:pt x="1676951" y="1529705"/>
                </a:lnTo>
                <a:close/>
                <a:moveTo>
                  <a:pt x="2546264" y="2906546"/>
                </a:moveTo>
                <a:lnTo>
                  <a:pt x="1730297" y="1493249"/>
                </a:lnTo>
                <a:lnTo>
                  <a:pt x="3356641" y="1496478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AF09EE-77B2-4CC5-B692-9780EED54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Future State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19063" y="3026243"/>
            <a:ext cx="167161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rgbClr val="00B050"/>
                </a:solidFill>
              </a:rPr>
              <a:t>Workflow Management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913096" y="3026243"/>
            <a:ext cx="167161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rgbClr val="00B050"/>
                </a:solidFill>
              </a:rPr>
              <a:t>Flexible Relationship Management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607129" y="3026243"/>
            <a:ext cx="167161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rgbClr val="00B050"/>
                </a:solidFill>
              </a:rPr>
              <a:t>Enhanced dynamic reporting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055613" y="3026243"/>
            <a:ext cx="21627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</a:rPr>
              <a:t>Improved, </a:t>
            </a:r>
          </a:p>
          <a:p>
            <a:pPr algn="ctr"/>
            <a:r>
              <a:rPr lang="en-US" sz="1600" b="1" dirty="0">
                <a:solidFill>
                  <a:srgbClr val="00B050"/>
                </a:solidFill>
              </a:rPr>
              <a:t>more focused, dashboard widgets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9497914" y="1549670"/>
            <a:ext cx="1278438" cy="1477680"/>
            <a:chOff x="7445886" y="1549670"/>
            <a:chExt cx="1278438" cy="1477680"/>
          </a:xfrm>
        </p:grpSpPr>
        <p:sp>
          <p:nvSpPr>
            <p:cNvPr id="12" name="AutoShape 2"/>
            <p:cNvSpPr>
              <a:spLocks/>
            </p:cNvSpPr>
            <p:nvPr/>
          </p:nvSpPr>
          <p:spPr bwMode="auto">
            <a:xfrm>
              <a:off x="7445886" y="1549670"/>
              <a:ext cx="1278438" cy="1477680"/>
            </a:xfrm>
            <a:custGeom>
              <a:avLst/>
              <a:gdLst>
                <a:gd name="T0" fmla="*/ 1232694 w 21600"/>
                <a:gd name="T1" fmla="*/ 1424782 h 21600"/>
                <a:gd name="T2" fmla="*/ 1232694 w 21600"/>
                <a:gd name="T3" fmla="*/ 1424782 h 21600"/>
                <a:gd name="T4" fmla="*/ 1232694 w 21600"/>
                <a:gd name="T5" fmla="*/ 1424782 h 21600"/>
                <a:gd name="T6" fmla="*/ 1232694 w 21600"/>
                <a:gd name="T7" fmla="*/ 142478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798" y="0"/>
                  </a:moveTo>
                  <a:lnTo>
                    <a:pt x="0" y="5401"/>
                  </a:lnTo>
                  <a:lnTo>
                    <a:pt x="0" y="16198"/>
                  </a:lnTo>
                  <a:lnTo>
                    <a:pt x="10798" y="21600"/>
                  </a:lnTo>
                  <a:lnTo>
                    <a:pt x="21600" y="16198"/>
                  </a:lnTo>
                  <a:lnTo>
                    <a:pt x="21600" y="5401"/>
                  </a:lnTo>
                  <a:lnTo>
                    <a:pt x="10798" y="0"/>
                  </a:lnTo>
                  <a:close/>
                  <a:moveTo>
                    <a:pt x="10798" y="4989"/>
                  </a:moveTo>
                  <a:cubicBezTo>
                    <a:pt x="12515" y="4989"/>
                    <a:pt x="14235" y="5557"/>
                    <a:pt x="15545" y="6692"/>
                  </a:cubicBezTo>
                  <a:cubicBezTo>
                    <a:pt x="18166" y="8961"/>
                    <a:pt x="18166" y="12638"/>
                    <a:pt x="15545" y="14907"/>
                  </a:cubicBezTo>
                  <a:cubicBezTo>
                    <a:pt x="12925" y="17176"/>
                    <a:pt x="8674" y="17176"/>
                    <a:pt x="6054" y="14907"/>
                  </a:cubicBezTo>
                  <a:cubicBezTo>
                    <a:pt x="3433" y="12638"/>
                    <a:pt x="3433" y="8961"/>
                    <a:pt x="6054" y="6692"/>
                  </a:cubicBezTo>
                  <a:cubicBezTo>
                    <a:pt x="7364" y="5557"/>
                    <a:pt x="9080" y="4989"/>
                    <a:pt x="10798" y="498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  <a:ln>
              <a:noFill/>
            </a:ln>
            <a:effectLst/>
            <a:extLst/>
          </p:spPr>
          <p:txBody>
            <a:bodyPr lIns="50800" tIns="50800" rIns="50800" bIns="50800" anchor="ctr"/>
            <a:lstStyle/>
            <a:p>
              <a:endParaRPr lang="en-US" sz="1600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847" y="2009417"/>
              <a:ext cx="558185" cy="558185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6803826" y="1549670"/>
            <a:ext cx="1278438" cy="1477680"/>
            <a:chOff x="5459649" y="1549670"/>
            <a:chExt cx="1278438" cy="1477680"/>
          </a:xfrm>
        </p:grpSpPr>
        <p:sp>
          <p:nvSpPr>
            <p:cNvPr id="9" name="AutoShape 2"/>
            <p:cNvSpPr>
              <a:spLocks/>
            </p:cNvSpPr>
            <p:nvPr/>
          </p:nvSpPr>
          <p:spPr bwMode="auto">
            <a:xfrm>
              <a:off x="5459649" y="1549670"/>
              <a:ext cx="1278438" cy="1477680"/>
            </a:xfrm>
            <a:custGeom>
              <a:avLst/>
              <a:gdLst>
                <a:gd name="T0" fmla="*/ 1232694 w 21600"/>
                <a:gd name="T1" fmla="*/ 1424782 h 21600"/>
                <a:gd name="T2" fmla="*/ 1232694 w 21600"/>
                <a:gd name="T3" fmla="*/ 1424782 h 21600"/>
                <a:gd name="T4" fmla="*/ 1232694 w 21600"/>
                <a:gd name="T5" fmla="*/ 1424782 h 21600"/>
                <a:gd name="T6" fmla="*/ 1232694 w 21600"/>
                <a:gd name="T7" fmla="*/ 142478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798" y="0"/>
                  </a:moveTo>
                  <a:lnTo>
                    <a:pt x="0" y="5401"/>
                  </a:lnTo>
                  <a:lnTo>
                    <a:pt x="0" y="16198"/>
                  </a:lnTo>
                  <a:lnTo>
                    <a:pt x="10798" y="21600"/>
                  </a:lnTo>
                  <a:lnTo>
                    <a:pt x="21600" y="16198"/>
                  </a:lnTo>
                  <a:lnTo>
                    <a:pt x="21600" y="5401"/>
                  </a:lnTo>
                  <a:lnTo>
                    <a:pt x="10798" y="0"/>
                  </a:lnTo>
                  <a:close/>
                  <a:moveTo>
                    <a:pt x="10798" y="4989"/>
                  </a:moveTo>
                  <a:cubicBezTo>
                    <a:pt x="12515" y="4989"/>
                    <a:pt x="14235" y="5557"/>
                    <a:pt x="15545" y="6692"/>
                  </a:cubicBezTo>
                  <a:cubicBezTo>
                    <a:pt x="18166" y="8961"/>
                    <a:pt x="18166" y="12638"/>
                    <a:pt x="15545" y="14907"/>
                  </a:cubicBezTo>
                  <a:cubicBezTo>
                    <a:pt x="12925" y="17176"/>
                    <a:pt x="8674" y="17176"/>
                    <a:pt x="6054" y="14907"/>
                  </a:cubicBezTo>
                  <a:cubicBezTo>
                    <a:pt x="3433" y="12638"/>
                    <a:pt x="3433" y="8961"/>
                    <a:pt x="6054" y="6692"/>
                  </a:cubicBezTo>
                  <a:cubicBezTo>
                    <a:pt x="7364" y="5557"/>
                    <a:pt x="9080" y="4989"/>
                    <a:pt x="10798" y="498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  <a:ln>
              <a:noFill/>
            </a:ln>
            <a:effectLst/>
            <a:extLst/>
          </p:spPr>
          <p:txBody>
            <a:bodyPr lIns="50800" tIns="50800" rIns="50800" bIns="50800" anchor="ctr"/>
            <a:lstStyle/>
            <a:p>
              <a:endParaRPr lang="en-US" sz="1600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610" y="2009417"/>
              <a:ext cx="558185" cy="558185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4109738" y="1549670"/>
            <a:ext cx="1278438" cy="1477680"/>
            <a:chOff x="3473412" y="1549670"/>
            <a:chExt cx="1278438" cy="1477680"/>
          </a:xfrm>
        </p:grpSpPr>
        <p:sp>
          <p:nvSpPr>
            <p:cNvPr id="18" name="AutoShape 2"/>
            <p:cNvSpPr>
              <a:spLocks/>
            </p:cNvSpPr>
            <p:nvPr/>
          </p:nvSpPr>
          <p:spPr bwMode="auto">
            <a:xfrm>
              <a:off x="3473412" y="1549670"/>
              <a:ext cx="1278438" cy="1477680"/>
            </a:xfrm>
            <a:custGeom>
              <a:avLst/>
              <a:gdLst>
                <a:gd name="T0" fmla="*/ 1232694 w 21600"/>
                <a:gd name="T1" fmla="*/ 1424782 h 21600"/>
                <a:gd name="T2" fmla="*/ 1232694 w 21600"/>
                <a:gd name="T3" fmla="*/ 1424782 h 21600"/>
                <a:gd name="T4" fmla="*/ 1232694 w 21600"/>
                <a:gd name="T5" fmla="*/ 1424782 h 21600"/>
                <a:gd name="T6" fmla="*/ 1232694 w 21600"/>
                <a:gd name="T7" fmla="*/ 142478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798" y="0"/>
                  </a:moveTo>
                  <a:lnTo>
                    <a:pt x="0" y="5401"/>
                  </a:lnTo>
                  <a:lnTo>
                    <a:pt x="0" y="16198"/>
                  </a:lnTo>
                  <a:lnTo>
                    <a:pt x="10798" y="21600"/>
                  </a:lnTo>
                  <a:lnTo>
                    <a:pt x="21600" y="16198"/>
                  </a:lnTo>
                  <a:lnTo>
                    <a:pt x="21600" y="5401"/>
                  </a:lnTo>
                  <a:lnTo>
                    <a:pt x="10798" y="0"/>
                  </a:lnTo>
                  <a:close/>
                  <a:moveTo>
                    <a:pt x="10798" y="4989"/>
                  </a:moveTo>
                  <a:cubicBezTo>
                    <a:pt x="12515" y="4989"/>
                    <a:pt x="14235" y="5557"/>
                    <a:pt x="15545" y="6692"/>
                  </a:cubicBezTo>
                  <a:cubicBezTo>
                    <a:pt x="18166" y="8961"/>
                    <a:pt x="18166" y="12638"/>
                    <a:pt x="15545" y="14907"/>
                  </a:cubicBezTo>
                  <a:cubicBezTo>
                    <a:pt x="12925" y="17176"/>
                    <a:pt x="8674" y="17176"/>
                    <a:pt x="6054" y="14907"/>
                  </a:cubicBezTo>
                  <a:cubicBezTo>
                    <a:pt x="3433" y="12638"/>
                    <a:pt x="3433" y="8961"/>
                    <a:pt x="6054" y="6692"/>
                  </a:cubicBezTo>
                  <a:cubicBezTo>
                    <a:pt x="7364" y="5557"/>
                    <a:pt x="9080" y="4989"/>
                    <a:pt x="10798" y="498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  <a:ln>
              <a:noFill/>
            </a:ln>
            <a:effectLst/>
            <a:extLst/>
          </p:spPr>
          <p:txBody>
            <a:bodyPr lIns="50800" tIns="50800" rIns="50800" bIns="50800" anchor="ctr"/>
            <a:lstStyle/>
            <a:p>
              <a:endParaRPr lang="en-US" sz="160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3372" y="2009417"/>
              <a:ext cx="558185" cy="558185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1415650" y="1549670"/>
            <a:ext cx="1278438" cy="1477680"/>
            <a:chOff x="1487174" y="1549670"/>
            <a:chExt cx="1278438" cy="1477680"/>
          </a:xfrm>
        </p:grpSpPr>
        <p:sp>
          <p:nvSpPr>
            <p:cNvPr id="6" name="AutoShape 2"/>
            <p:cNvSpPr>
              <a:spLocks/>
            </p:cNvSpPr>
            <p:nvPr/>
          </p:nvSpPr>
          <p:spPr bwMode="auto">
            <a:xfrm>
              <a:off x="1487174" y="1549670"/>
              <a:ext cx="1278438" cy="1477680"/>
            </a:xfrm>
            <a:custGeom>
              <a:avLst/>
              <a:gdLst>
                <a:gd name="T0" fmla="*/ 1232694 w 21600"/>
                <a:gd name="T1" fmla="*/ 1424782 h 21600"/>
                <a:gd name="T2" fmla="*/ 1232694 w 21600"/>
                <a:gd name="T3" fmla="*/ 1424782 h 21600"/>
                <a:gd name="T4" fmla="*/ 1232694 w 21600"/>
                <a:gd name="T5" fmla="*/ 1424782 h 21600"/>
                <a:gd name="T6" fmla="*/ 1232694 w 21600"/>
                <a:gd name="T7" fmla="*/ 142478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798" y="0"/>
                  </a:moveTo>
                  <a:lnTo>
                    <a:pt x="0" y="5401"/>
                  </a:lnTo>
                  <a:lnTo>
                    <a:pt x="0" y="16198"/>
                  </a:lnTo>
                  <a:lnTo>
                    <a:pt x="10798" y="21600"/>
                  </a:lnTo>
                  <a:lnTo>
                    <a:pt x="21600" y="16198"/>
                  </a:lnTo>
                  <a:lnTo>
                    <a:pt x="21600" y="5401"/>
                  </a:lnTo>
                  <a:lnTo>
                    <a:pt x="10798" y="0"/>
                  </a:lnTo>
                  <a:close/>
                  <a:moveTo>
                    <a:pt x="10798" y="4989"/>
                  </a:moveTo>
                  <a:cubicBezTo>
                    <a:pt x="12515" y="4989"/>
                    <a:pt x="14235" y="5557"/>
                    <a:pt x="15545" y="6692"/>
                  </a:cubicBezTo>
                  <a:cubicBezTo>
                    <a:pt x="18166" y="8961"/>
                    <a:pt x="18166" y="12638"/>
                    <a:pt x="15545" y="14907"/>
                  </a:cubicBezTo>
                  <a:cubicBezTo>
                    <a:pt x="12925" y="17176"/>
                    <a:pt x="8674" y="17176"/>
                    <a:pt x="6054" y="14907"/>
                  </a:cubicBezTo>
                  <a:cubicBezTo>
                    <a:pt x="3433" y="12638"/>
                    <a:pt x="3433" y="8961"/>
                    <a:pt x="6054" y="6692"/>
                  </a:cubicBezTo>
                  <a:cubicBezTo>
                    <a:pt x="7364" y="5557"/>
                    <a:pt x="9080" y="4989"/>
                    <a:pt x="10798" y="498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  <a:ln>
              <a:noFill/>
            </a:ln>
            <a:effectLst/>
            <a:extLst/>
          </p:spPr>
          <p:txBody>
            <a:bodyPr lIns="50800" tIns="50800" rIns="50800" bIns="50800" anchor="ctr"/>
            <a:lstStyle/>
            <a:p>
              <a:endParaRPr lang="en-US" sz="1600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2103" y="2009417"/>
              <a:ext cx="558185" cy="558185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1219063" y="5428082"/>
            <a:ext cx="167161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rgbClr val="00B050"/>
                </a:solidFill>
              </a:rPr>
              <a:t>Updated to current technology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913096" y="5428082"/>
            <a:ext cx="167161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fr-FR" sz="1600" b="1" dirty="0"/>
              <a:t>Investment Management</a:t>
            </a:r>
            <a:endParaRPr lang="en-US" sz="1600" b="1" dirty="0"/>
          </a:p>
        </p:txBody>
      </p:sp>
      <p:sp>
        <p:nvSpPr>
          <p:cNvPr id="39" name="Rectangle 38"/>
          <p:cNvSpPr/>
          <p:nvPr/>
        </p:nvSpPr>
        <p:spPr>
          <a:xfrm>
            <a:off x="6607129" y="5428082"/>
            <a:ext cx="167161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fr-FR" sz="1600" b="1" dirty="0"/>
              <a:t>Document Management</a:t>
            </a:r>
            <a:endParaRPr lang="en-US" sz="1600" b="1" dirty="0"/>
          </a:p>
        </p:txBody>
      </p:sp>
      <p:sp>
        <p:nvSpPr>
          <p:cNvPr id="40" name="Rectangle 39"/>
          <p:cNvSpPr/>
          <p:nvPr/>
        </p:nvSpPr>
        <p:spPr>
          <a:xfrm>
            <a:off x="9301161" y="5428082"/>
            <a:ext cx="16716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/>
              <a:t>Notes</a:t>
            </a:r>
            <a:endParaRPr lang="en-US" sz="1600" b="1" dirty="0"/>
          </a:p>
        </p:txBody>
      </p:sp>
      <p:grpSp>
        <p:nvGrpSpPr>
          <p:cNvPr id="56" name="Group 55"/>
          <p:cNvGrpSpPr/>
          <p:nvPr/>
        </p:nvGrpSpPr>
        <p:grpSpPr>
          <a:xfrm>
            <a:off x="1415650" y="3951509"/>
            <a:ext cx="1278438" cy="1477680"/>
            <a:chOff x="1415650" y="3951509"/>
            <a:chExt cx="1278438" cy="147768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0579" y="4411256"/>
              <a:ext cx="558185" cy="558185"/>
            </a:xfrm>
            <a:prstGeom prst="rect">
              <a:avLst/>
            </a:prstGeom>
          </p:spPr>
        </p:pic>
        <p:sp>
          <p:nvSpPr>
            <p:cNvPr id="51" name="AutoShape 2"/>
            <p:cNvSpPr>
              <a:spLocks/>
            </p:cNvSpPr>
            <p:nvPr/>
          </p:nvSpPr>
          <p:spPr bwMode="auto">
            <a:xfrm>
              <a:off x="1415650" y="3951509"/>
              <a:ext cx="1278438" cy="1477680"/>
            </a:xfrm>
            <a:custGeom>
              <a:avLst/>
              <a:gdLst>
                <a:gd name="T0" fmla="*/ 1232694 w 21600"/>
                <a:gd name="T1" fmla="*/ 1424782 h 21600"/>
                <a:gd name="T2" fmla="*/ 1232694 w 21600"/>
                <a:gd name="T3" fmla="*/ 1424782 h 21600"/>
                <a:gd name="T4" fmla="*/ 1232694 w 21600"/>
                <a:gd name="T5" fmla="*/ 1424782 h 21600"/>
                <a:gd name="T6" fmla="*/ 1232694 w 21600"/>
                <a:gd name="T7" fmla="*/ 142478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798" y="0"/>
                  </a:moveTo>
                  <a:lnTo>
                    <a:pt x="0" y="5401"/>
                  </a:lnTo>
                  <a:lnTo>
                    <a:pt x="0" y="16198"/>
                  </a:lnTo>
                  <a:lnTo>
                    <a:pt x="10798" y="21600"/>
                  </a:lnTo>
                  <a:lnTo>
                    <a:pt x="21600" y="16198"/>
                  </a:lnTo>
                  <a:lnTo>
                    <a:pt x="21600" y="5401"/>
                  </a:lnTo>
                  <a:lnTo>
                    <a:pt x="10798" y="0"/>
                  </a:lnTo>
                  <a:close/>
                  <a:moveTo>
                    <a:pt x="10798" y="4989"/>
                  </a:moveTo>
                  <a:cubicBezTo>
                    <a:pt x="12515" y="4989"/>
                    <a:pt x="14235" y="5557"/>
                    <a:pt x="15545" y="6692"/>
                  </a:cubicBezTo>
                  <a:cubicBezTo>
                    <a:pt x="18166" y="8961"/>
                    <a:pt x="18166" y="12638"/>
                    <a:pt x="15545" y="14907"/>
                  </a:cubicBezTo>
                  <a:cubicBezTo>
                    <a:pt x="12925" y="17176"/>
                    <a:pt x="8674" y="17176"/>
                    <a:pt x="6054" y="14907"/>
                  </a:cubicBezTo>
                  <a:cubicBezTo>
                    <a:pt x="3433" y="12638"/>
                    <a:pt x="3433" y="8961"/>
                    <a:pt x="6054" y="6692"/>
                  </a:cubicBezTo>
                  <a:cubicBezTo>
                    <a:pt x="7364" y="5557"/>
                    <a:pt x="9080" y="4989"/>
                    <a:pt x="10798" y="498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  <a:ln>
              <a:noFill/>
            </a:ln>
            <a:effectLst/>
            <a:extLst/>
          </p:spPr>
          <p:txBody>
            <a:bodyPr lIns="50800" tIns="50800" rIns="50800" bIns="50800" anchor="ctr"/>
            <a:lstStyle/>
            <a:p>
              <a:endParaRPr lang="en-US" sz="160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9497914" y="3951509"/>
            <a:ext cx="1278438" cy="1477680"/>
            <a:chOff x="9497914" y="3951509"/>
            <a:chExt cx="1278438" cy="1477680"/>
          </a:xfrm>
        </p:grpSpPr>
        <p:sp>
          <p:nvSpPr>
            <p:cNvPr id="42" name="AutoShape 2"/>
            <p:cNvSpPr>
              <a:spLocks/>
            </p:cNvSpPr>
            <p:nvPr/>
          </p:nvSpPr>
          <p:spPr bwMode="auto">
            <a:xfrm>
              <a:off x="9497914" y="3951509"/>
              <a:ext cx="1278438" cy="1477680"/>
            </a:xfrm>
            <a:custGeom>
              <a:avLst/>
              <a:gdLst>
                <a:gd name="T0" fmla="*/ 1232694 w 21600"/>
                <a:gd name="T1" fmla="*/ 1424782 h 21600"/>
                <a:gd name="T2" fmla="*/ 1232694 w 21600"/>
                <a:gd name="T3" fmla="*/ 1424782 h 21600"/>
                <a:gd name="T4" fmla="*/ 1232694 w 21600"/>
                <a:gd name="T5" fmla="*/ 1424782 h 21600"/>
                <a:gd name="T6" fmla="*/ 1232694 w 21600"/>
                <a:gd name="T7" fmla="*/ 142478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798" y="0"/>
                  </a:moveTo>
                  <a:lnTo>
                    <a:pt x="0" y="5401"/>
                  </a:lnTo>
                  <a:lnTo>
                    <a:pt x="0" y="16198"/>
                  </a:lnTo>
                  <a:lnTo>
                    <a:pt x="10798" y="21600"/>
                  </a:lnTo>
                  <a:lnTo>
                    <a:pt x="21600" y="16198"/>
                  </a:lnTo>
                  <a:lnTo>
                    <a:pt x="21600" y="5401"/>
                  </a:lnTo>
                  <a:lnTo>
                    <a:pt x="10798" y="0"/>
                  </a:lnTo>
                  <a:close/>
                  <a:moveTo>
                    <a:pt x="10798" y="4989"/>
                  </a:moveTo>
                  <a:cubicBezTo>
                    <a:pt x="12515" y="4989"/>
                    <a:pt x="14235" y="5557"/>
                    <a:pt x="15545" y="6692"/>
                  </a:cubicBezTo>
                  <a:cubicBezTo>
                    <a:pt x="18166" y="8961"/>
                    <a:pt x="18166" y="12638"/>
                    <a:pt x="15545" y="14907"/>
                  </a:cubicBezTo>
                  <a:cubicBezTo>
                    <a:pt x="12925" y="17176"/>
                    <a:pt x="8674" y="17176"/>
                    <a:pt x="6054" y="14907"/>
                  </a:cubicBezTo>
                  <a:cubicBezTo>
                    <a:pt x="3433" y="12638"/>
                    <a:pt x="3433" y="8961"/>
                    <a:pt x="6054" y="6692"/>
                  </a:cubicBezTo>
                  <a:cubicBezTo>
                    <a:pt x="7364" y="5557"/>
                    <a:pt x="9080" y="4989"/>
                    <a:pt x="10798" y="498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  <a:ln>
              <a:noFill/>
            </a:ln>
            <a:effectLst/>
            <a:extLst/>
          </p:spPr>
          <p:txBody>
            <a:bodyPr lIns="50800" tIns="50800" rIns="50800" bIns="50800" anchor="ctr"/>
            <a:lstStyle/>
            <a:p>
              <a:endParaRPr lang="en-US" sz="1600"/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9" y="4461733"/>
              <a:ext cx="472129" cy="472129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6803826" y="3951509"/>
            <a:ext cx="1278438" cy="1477680"/>
            <a:chOff x="6803826" y="3951509"/>
            <a:chExt cx="1278438" cy="1477680"/>
          </a:xfrm>
        </p:grpSpPr>
        <p:sp>
          <p:nvSpPr>
            <p:cNvPr id="45" name="AutoShape 2"/>
            <p:cNvSpPr>
              <a:spLocks/>
            </p:cNvSpPr>
            <p:nvPr/>
          </p:nvSpPr>
          <p:spPr bwMode="auto">
            <a:xfrm>
              <a:off x="6803826" y="3951509"/>
              <a:ext cx="1278438" cy="1477680"/>
            </a:xfrm>
            <a:custGeom>
              <a:avLst/>
              <a:gdLst>
                <a:gd name="T0" fmla="*/ 1232694 w 21600"/>
                <a:gd name="T1" fmla="*/ 1424782 h 21600"/>
                <a:gd name="T2" fmla="*/ 1232694 w 21600"/>
                <a:gd name="T3" fmla="*/ 1424782 h 21600"/>
                <a:gd name="T4" fmla="*/ 1232694 w 21600"/>
                <a:gd name="T5" fmla="*/ 1424782 h 21600"/>
                <a:gd name="T6" fmla="*/ 1232694 w 21600"/>
                <a:gd name="T7" fmla="*/ 142478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798" y="0"/>
                  </a:moveTo>
                  <a:lnTo>
                    <a:pt x="0" y="5401"/>
                  </a:lnTo>
                  <a:lnTo>
                    <a:pt x="0" y="16198"/>
                  </a:lnTo>
                  <a:lnTo>
                    <a:pt x="10798" y="21600"/>
                  </a:lnTo>
                  <a:lnTo>
                    <a:pt x="21600" y="16198"/>
                  </a:lnTo>
                  <a:lnTo>
                    <a:pt x="21600" y="5401"/>
                  </a:lnTo>
                  <a:lnTo>
                    <a:pt x="10798" y="0"/>
                  </a:lnTo>
                  <a:close/>
                  <a:moveTo>
                    <a:pt x="10798" y="4989"/>
                  </a:moveTo>
                  <a:cubicBezTo>
                    <a:pt x="12515" y="4989"/>
                    <a:pt x="14235" y="5557"/>
                    <a:pt x="15545" y="6692"/>
                  </a:cubicBezTo>
                  <a:cubicBezTo>
                    <a:pt x="18166" y="8961"/>
                    <a:pt x="18166" y="12638"/>
                    <a:pt x="15545" y="14907"/>
                  </a:cubicBezTo>
                  <a:cubicBezTo>
                    <a:pt x="12925" y="17176"/>
                    <a:pt x="8674" y="17176"/>
                    <a:pt x="6054" y="14907"/>
                  </a:cubicBezTo>
                  <a:cubicBezTo>
                    <a:pt x="3433" y="12638"/>
                    <a:pt x="3433" y="8961"/>
                    <a:pt x="6054" y="6692"/>
                  </a:cubicBezTo>
                  <a:cubicBezTo>
                    <a:pt x="7364" y="5557"/>
                    <a:pt x="9080" y="4989"/>
                    <a:pt x="10798" y="498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  <a:ln>
              <a:noFill/>
            </a:ln>
            <a:effectLst/>
            <a:extLst/>
          </p:spPr>
          <p:txBody>
            <a:bodyPr lIns="50800" tIns="50800" rIns="50800" bIns="50800" anchor="ctr"/>
            <a:lstStyle/>
            <a:p>
              <a:endParaRPr lang="en-US" sz="1600"/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3787" y="4411256"/>
              <a:ext cx="552709" cy="552709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4109738" y="3951509"/>
            <a:ext cx="1278438" cy="1477680"/>
            <a:chOff x="4109738" y="3951509"/>
            <a:chExt cx="1278438" cy="1477680"/>
          </a:xfrm>
        </p:grpSpPr>
        <p:sp>
          <p:nvSpPr>
            <p:cNvPr id="48" name="AutoShape 2"/>
            <p:cNvSpPr>
              <a:spLocks/>
            </p:cNvSpPr>
            <p:nvPr/>
          </p:nvSpPr>
          <p:spPr bwMode="auto">
            <a:xfrm>
              <a:off x="4109738" y="3951509"/>
              <a:ext cx="1278438" cy="1477680"/>
            </a:xfrm>
            <a:custGeom>
              <a:avLst/>
              <a:gdLst>
                <a:gd name="T0" fmla="*/ 1232694 w 21600"/>
                <a:gd name="T1" fmla="*/ 1424782 h 21600"/>
                <a:gd name="T2" fmla="*/ 1232694 w 21600"/>
                <a:gd name="T3" fmla="*/ 1424782 h 21600"/>
                <a:gd name="T4" fmla="*/ 1232694 w 21600"/>
                <a:gd name="T5" fmla="*/ 1424782 h 21600"/>
                <a:gd name="T6" fmla="*/ 1232694 w 21600"/>
                <a:gd name="T7" fmla="*/ 142478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798" y="0"/>
                  </a:moveTo>
                  <a:lnTo>
                    <a:pt x="0" y="5401"/>
                  </a:lnTo>
                  <a:lnTo>
                    <a:pt x="0" y="16198"/>
                  </a:lnTo>
                  <a:lnTo>
                    <a:pt x="10798" y="21600"/>
                  </a:lnTo>
                  <a:lnTo>
                    <a:pt x="21600" y="16198"/>
                  </a:lnTo>
                  <a:lnTo>
                    <a:pt x="21600" y="5401"/>
                  </a:lnTo>
                  <a:lnTo>
                    <a:pt x="10798" y="0"/>
                  </a:lnTo>
                  <a:close/>
                  <a:moveTo>
                    <a:pt x="10798" y="4989"/>
                  </a:moveTo>
                  <a:cubicBezTo>
                    <a:pt x="12515" y="4989"/>
                    <a:pt x="14235" y="5557"/>
                    <a:pt x="15545" y="6692"/>
                  </a:cubicBezTo>
                  <a:cubicBezTo>
                    <a:pt x="18166" y="8961"/>
                    <a:pt x="18166" y="12638"/>
                    <a:pt x="15545" y="14907"/>
                  </a:cubicBezTo>
                  <a:cubicBezTo>
                    <a:pt x="12925" y="17176"/>
                    <a:pt x="8674" y="17176"/>
                    <a:pt x="6054" y="14907"/>
                  </a:cubicBezTo>
                  <a:cubicBezTo>
                    <a:pt x="3433" y="12638"/>
                    <a:pt x="3433" y="8961"/>
                    <a:pt x="6054" y="6692"/>
                  </a:cubicBezTo>
                  <a:cubicBezTo>
                    <a:pt x="7364" y="5557"/>
                    <a:pt x="9080" y="4989"/>
                    <a:pt x="10798" y="498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  <a:ln>
              <a:noFill/>
            </a:ln>
            <a:effectLst/>
            <a:extLst/>
          </p:spPr>
          <p:txBody>
            <a:bodyPr lIns="50800" tIns="50800" rIns="50800" bIns="50800" anchor="ctr"/>
            <a:lstStyle/>
            <a:p>
              <a:endParaRPr lang="en-US" sz="1600"/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74" y="4411256"/>
              <a:ext cx="552709" cy="552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084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37" grpId="0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/>
          <p:cNvGrpSpPr/>
          <p:nvPr/>
        </p:nvGrpSpPr>
        <p:grpSpPr>
          <a:xfrm>
            <a:off x="5210250" y="1074678"/>
            <a:ext cx="6672663" cy="4531289"/>
            <a:chOff x="1730121" y="1277908"/>
            <a:chExt cx="5325162" cy="3616225"/>
          </a:xfrm>
          <a:solidFill>
            <a:schemeClr val="bg1">
              <a:lumMod val="95000"/>
              <a:alpha val="53000"/>
            </a:schemeClr>
          </a:solidFill>
        </p:grpSpPr>
        <p:sp>
          <p:nvSpPr>
            <p:cNvPr id="73" name="Freeform 103"/>
            <p:cNvSpPr>
              <a:spLocks/>
            </p:cNvSpPr>
            <p:nvPr/>
          </p:nvSpPr>
          <p:spPr bwMode="auto">
            <a:xfrm>
              <a:off x="1730121" y="3272442"/>
              <a:ext cx="849188" cy="972678"/>
            </a:xfrm>
            <a:custGeom>
              <a:avLst/>
              <a:gdLst>
                <a:gd name="T0" fmla="*/ 2656 w 3826"/>
                <a:gd name="T1" fmla="*/ 2761 h 4380"/>
                <a:gd name="T2" fmla="*/ 2806 w 3826"/>
                <a:gd name="T3" fmla="*/ 2911 h 4380"/>
                <a:gd name="T4" fmla="*/ 2866 w 3826"/>
                <a:gd name="T5" fmla="*/ 3241 h 4380"/>
                <a:gd name="T6" fmla="*/ 3166 w 3826"/>
                <a:gd name="T7" fmla="*/ 3991 h 4380"/>
                <a:gd name="T8" fmla="*/ 3264 w 3826"/>
                <a:gd name="T9" fmla="*/ 4315 h 4380"/>
                <a:gd name="T10" fmla="*/ 3118 w 3826"/>
                <a:gd name="T11" fmla="*/ 4315 h 4380"/>
                <a:gd name="T12" fmla="*/ 3099 w 3826"/>
                <a:gd name="T13" fmla="*/ 4069 h 4380"/>
                <a:gd name="T14" fmla="*/ 2898 w 3826"/>
                <a:gd name="T15" fmla="*/ 3931 h 4380"/>
                <a:gd name="T16" fmla="*/ 2990 w 3826"/>
                <a:gd name="T17" fmla="*/ 4169 h 4380"/>
                <a:gd name="T18" fmla="*/ 2862 w 3826"/>
                <a:gd name="T19" fmla="*/ 4361 h 4380"/>
                <a:gd name="T20" fmla="*/ 2807 w 3826"/>
                <a:gd name="T21" fmla="*/ 3950 h 4380"/>
                <a:gd name="T22" fmla="*/ 2807 w 3826"/>
                <a:gd name="T23" fmla="*/ 3602 h 4380"/>
                <a:gd name="T24" fmla="*/ 2746 w 3826"/>
                <a:gd name="T25" fmla="*/ 3361 h 4380"/>
                <a:gd name="T26" fmla="*/ 2688 w 3826"/>
                <a:gd name="T27" fmla="*/ 3090 h 4380"/>
                <a:gd name="T28" fmla="*/ 2416 w 3826"/>
                <a:gd name="T29" fmla="*/ 2731 h 4380"/>
                <a:gd name="T30" fmla="*/ 2286 w 3826"/>
                <a:gd name="T31" fmla="*/ 2533 h 4380"/>
                <a:gd name="T32" fmla="*/ 2094 w 3826"/>
                <a:gd name="T33" fmla="*/ 2286 h 4380"/>
                <a:gd name="T34" fmla="*/ 1847 w 3826"/>
                <a:gd name="T35" fmla="*/ 2331 h 4380"/>
                <a:gd name="T36" fmla="*/ 1545 w 3826"/>
                <a:gd name="T37" fmla="*/ 2322 h 4380"/>
                <a:gd name="T38" fmla="*/ 1664 w 3826"/>
                <a:gd name="T39" fmla="*/ 2157 h 4380"/>
                <a:gd name="T40" fmla="*/ 1929 w 3826"/>
                <a:gd name="T41" fmla="*/ 2148 h 4380"/>
                <a:gd name="T42" fmla="*/ 1947 w 3826"/>
                <a:gd name="T43" fmla="*/ 2010 h 4380"/>
                <a:gd name="T44" fmla="*/ 1655 w 3826"/>
                <a:gd name="T45" fmla="*/ 2029 h 4380"/>
                <a:gd name="T46" fmla="*/ 1362 w 3826"/>
                <a:gd name="T47" fmla="*/ 2065 h 4380"/>
                <a:gd name="T48" fmla="*/ 1234 w 3826"/>
                <a:gd name="T49" fmla="*/ 2249 h 4380"/>
                <a:gd name="T50" fmla="*/ 946 w 3826"/>
                <a:gd name="T51" fmla="*/ 2221 h 4380"/>
                <a:gd name="T52" fmla="*/ 128 w 3826"/>
                <a:gd name="T53" fmla="*/ 1965 h 4380"/>
                <a:gd name="T54" fmla="*/ 9 w 3826"/>
                <a:gd name="T55" fmla="*/ 1764 h 4380"/>
                <a:gd name="T56" fmla="*/ 357 w 3826"/>
                <a:gd name="T57" fmla="*/ 1956 h 4380"/>
                <a:gd name="T58" fmla="*/ 649 w 3826"/>
                <a:gd name="T59" fmla="*/ 2047 h 4380"/>
                <a:gd name="T60" fmla="*/ 933 w 3826"/>
                <a:gd name="T61" fmla="*/ 2001 h 4380"/>
                <a:gd name="T62" fmla="*/ 987 w 3826"/>
                <a:gd name="T63" fmla="*/ 1846 h 4380"/>
                <a:gd name="T64" fmla="*/ 905 w 3826"/>
                <a:gd name="T65" fmla="*/ 1709 h 4380"/>
                <a:gd name="T66" fmla="*/ 750 w 3826"/>
                <a:gd name="T67" fmla="*/ 1608 h 4380"/>
                <a:gd name="T68" fmla="*/ 826 w 3826"/>
                <a:gd name="T69" fmla="*/ 1410 h 4380"/>
                <a:gd name="T70" fmla="*/ 759 w 3826"/>
                <a:gd name="T71" fmla="*/ 1233 h 4380"/>
                <a:gd name="T72" fmla="*/ 796 w 3826"/>
                <a:gd name="T73" fmla="*/ 1020 h 4380"/>
                <a:gd name="T74" fmla="*/ 1006 w 3826"/>
                <a:gd name="T75" fmla="*/ 776 h 4380"/>
                <a:gd name="T76" fmla="*/ 1306 w 3826"/>
                <a:gd name="T77" fmla="*/ 720 h 4380"/>
                <a:gd name="T78" fmla="*/ 1472 w 3826"/>
                <a:gd name="T79" fmla="*/ 895 h 4380"/>
                <a:gd name="T80" fmla="*/ 1673 w 3826"/>
                <a:gd name="T81" fmla="*/ 913 h 4380"/>
                <a:gd name="T82" fmla="*/ 1710 w 3826"/>
                <a:gd name="T83" fmla="*/ 758 h 4380"/>
                <a:gd name="T84" fmla="*/ 1518 w 3826"/>
                <a:gd name="T85" fmla="*/ 602 h 4380"/>
                <a:gd name="T86" fmla="*/ 1546 w 3826"/>
                <a:gd name="T87" fmla="*/ 270 h 4380"/>
                <a:gd name="T88" fmla="*/ 1755 w 3826"/>
                <a:gd name="T89" fmla="*/ 273 h 4380"/>
                <a:gd name="T90" fmla="*/ 1846 w 3826"/>
                <a:gd name="T91" fmla="*/ 480 h 4380"/>
                <a:gd name="T92" fmla="*/ 2130 w 3826"/>
                <a:gd name="T93" fmla="*/ 657 h 4380"/>
                <a:gd name="T94" fmla="*/ 2139 w 3826"/>
                <a:gd name="T95" fmla="*/ 511 h 4380"/>
                <a:gd name="T96" fmla="*/ 2116 w 3826"/>
                <a:gd name="T97" fmla="*/ 270 h 4380"/>
                <a:gd name="T98" fmla="*/ 2139 w 3826"/>
                <a:gd name="T99" fmla="*/ 81 h 4380"/>
                <a:gd name="T100" fmla="*/ 2386 w 3826"/>
                <a:gd name="T101" fmla="*/ 120 h 4380"/>
                <a:gd name="T102" fmla="*/ 2679 w 3826"/>
                <a:gd name="T103" fmla="*/ 63 h 4380"/>
                <a:gd name="T104" fmla="*/ 2872 w 3826"/>
                <a:gd name="T105" fmla="*/ 207 h 4380"/>
                <a:gd name="T106" fmla="*/ 3032 w 3826"/>
                <a:gd name="T107" fmla="*/ 231 h 4380"/>
                <a:gd name="T108" fmla="*/ 3184 w 3826"/>
                <a:gd name="T109" fmla="*/ 399 h 4380"/>
                <a:gd name="T110" fmla="*/ 3368 w 3826"/>
                <a:gd name="T111" fmla="*/ 551 h 4380"/>
                <a:gd name="T112" fmla="*/ 3474 w 3826"/>
                <a:gd name="T113" fmla="*/ 666 h 4380"/>
                <a:gd name="T114" fmla="*/ 3685 w 3826"/>
                <a:gd name="T115" fmla="*/ 950 h 4380"/>
                <a:gd name="T116" fmla="*/ 3826 w 3826"/>
                <a:gd name="T117" fmla="*/ 1170 h 438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826" h="4380">
                  <a:moveTo>
                    <a:pt x="3826" y="1170"/>
                  </a:moveTo>
                  <a:lnTo>
                    <a:pt x="2656" y="2760"/>
                  </a:lnTo>
                  <a:lnTo>
                    <a:pt x="2706" y="2861"/>
                  </a:lnTo>
                  <a:lnTo>
                    <a:pt x="2806" y="2910"/>
                  </a:lnTo>
                  <a:lnTo>
                    <a:pt x="2807" y="3135"/>
                  </a:lnTo>
                  <a:lnTo>
                    <a:pt x="2866" y="3240"/>
                  </a:lnTo>
                  <a:lnTo>
                    <a:pt x="3072" y="3217"/>
                  </a:lnTo>
                  <a:lnTo>
                    <a:pt x="3166" y="3990"/>
                  </a:lnTo>
                  <a:lnTo>
                    <a:pt x="3256" y="4140"/>
                  </a:lnTo>
                  <a:lnTo>
                    <a:pt x="3264" y="4314"/>
                  </a:lnTo>
                  <a:lnTo>
                    <a:pt x="3166" y="4380"/>
                  </a:lnTo>
                  <a:lnTo>
                    <a:pt x="3118" y="4314"/>
                  </a:lnTo>
                  <a:lnTo>
                    <a:pt x="3154" y="4223"/>
                  </a:lnTo>
                  <a:lnTo>
                    <a:pt x="3099" y="4068"/>
                  </a:lnTo>
                  <a:lnTo>
                    <a:pt x="3008" y="3885"/>
                  </a:lnTo>
                  <a:lnTo>
                    <a:pt x="2898" y="3930"/>
                  </a:lnTo>
                  <a:lnTo>
                    <a:pt x="2953" y="4004"/>
                  </a:lnTo>
                  <a:lnTo>
                    <a:pt x="2990" y="4168"/>
                  </a:lnTo>
                  <a:lnTo>
                    <a:pt x="2981" y="4269"/>
                  </a:lnTo>
                  <a:lnTo>
                    <a:pt x="2862" y="4360"/>
                  </a:lnTo>
                  <a:lnTo>
                    <a:pt x="2862" y="4058"/>
                  </a:lnTo>
                  <a:lnTo>
                    <a:pt x="2807" y="3949"/>
                  </a:lnTo>
                  <a:lnTo>
                    <a:pt x="2798" y="3802"/>
                  </a:lnTo>
                  <a:lnTo>
                    <a:pt x="2807" y="3601"/>
                  </a:lnTo>
                  <a:lnTo>
                    <a:pt x="2834" y="3428"/>
                  </a:lnTo>
                  <a:lnTo>
                    <a:pt x="2746" y="3360"/>
                  </a:lnTo>
                  <a:lnTo>
                    <a:pt x="2743" y="3199"/>
                  </a:lnTo>
                  <a:lnTo>
                    <a:pt x="2688" y="3089"/>
                  </a:lnTo>
                  <a:lnTo>
                    <a:pt x="2566" y="2880"/>
                  </a:lnTo>
                  <a:lnTo>
                    <a:pt x="2416" y="2730"/>
                  </a:lnTo>
                  <a:lnTo>
                    <a:pt x="2286" y="2623"/>
                  </a:lnTo>
                  <a:lnTo>
                    <a:pt x="2286" y="2532"/>
                  </a:lnTo>
                  <a:lnTo>
                    <a:pt x="2203" y="2431"/>
                  </a:lnTo>
                  <a:lnTo>
                    <a:pt x="2094" y="2285"/>
                  </a:lnTo>
                  <a:lnTo>
                    <a:pt x="1984" y="2394"/>
                  </a:lnTo>
                  <a:lnTo>
                    <a:pt x="1847" y="2330"/>
                  </a:lnTo>
                  <a:lnTo>
                    <a:pt x="1666" y="2340"/>
                  </a:lnTo>
                  <a:lnTo>
                    <a:pt x="1545" y="2321"/>
                  </a:lnTo>
                  <a:lnTo>
                    <a:pt x="1582" y="2248"/>
                  </a:lnTo>
                  <a:lnTo>
                    <a:pt x="1664" y="2157"/>
                  </a:lnTo>
                  <a:lnTo>
                    <a:pt x="1846" y="2070"/>
                  </a:lnTo>
                  <a:lnTo>
                    <a:pt x="1929" y="2148"/>
                  </a:lnTo>
                  <a:lnTo>
                    <a:pt x="2026" y="2070"/>
                  </a:lnTo>
                  <a:lnTo>
                    <a:pt x="1947" y="2010"/>
                  </a:lnTo>
                  <a:lnTo>
                    <a:pt x="1786" y="2010"/>
                  </a:lnTo>
                  <a:lnTo>
                    <a:pt x="1655" y="2029"/>
                  </a:lnTo>
                  <a:lnTo>
                    <a:pt x="1554" y="2093"/>
                  </a:lnTo>
                  <a:lnTo>
                    <a:pt x="1362" y="2065"/>
                  </a:lnTo>
                  <a:lnTo>
                    <a:pt x="1353" y="2175"/>
                  </a:lnTo>
                  <a:lnTo>
                    <a:pt x="1234" y="2248"/>
                  </a:lnTo>
                  <a:lnTo>
                    <a:pt x="1051" y="2212"/>
                  </a:lnTo>
                  <a:lnTo>
                    <a:pt x="946" y="2220"/>
                  </a:lnTo>
                  <a:lnTo>
                    <a:pt x="496" y="2160"/>
                  </a:lnTo>
                  <a:lnTo>
                    <a:pt x="128" y="1965"/>
                  </a:lnTo>
                  <a:lnTo>
                    <a:pt x="0" y="1882"/>
                  </a:lnTo>
                  <a:lnTo>
                    <a:pt x="9" y="1764"/>
                  </a:lnTo>
                  <a:lnTo>
                    <a:pt x="210" y="1919"/>
                  </a:lnTo>
                  <a:lnTo>
                    <a:pt x="357" y="1956"/>
                  </a:lnTo>
                  <a:lnTo>
                    <a:pt x="466" y="2040"/>
                  </a:lnTo>
                  <a:lnTo>
                    <a:pt x="649" y="2047"/>
                  </a:lnTo>
                  <a:lnTo>
                    <a:pt x="766" y="2010"/>
                  </a:lnTo>
                  <a:lnTo>
                    <a:pt x="933" y="2001"/>
                  </a:lnTo>
                  <a:lnTo>
                    <a:pt x="1036" y="1920"/>
                  </a:lnTo>
                  <a:lnTo>
                    <a:pt x="987" y="1846"/>
                  </a:lnTo>
                  <a:lnTo>
                    <a:pt x="887" y="1818"/>
                  </a:lnTo>
                  <a:lnTo>
                    <a:pt x="905" y="1709"/>
                  </a:lnTo>
                  <a:lnTo>
                    <a:pt x="896" y="1590"/>
                  </a:lnTo>
                  <a:lnTo>
                    <a:pt x="750" y="1608"/>
                  </a:lnTo>
                  <a:lnTo>
                    <a:pt x="676" y="1530"/>
                  </a:lnTo>
                  <a:lnTo>
                    <a:pt x="826" y="1410"/>
                  </a:lnTo>
                  <a:lnTo>
                    <a:pt x="878" y="1316"/>
                  </a:lnTo>
                  <a:lnTo>
                    <a:pt x="759" y="1233"/>
                  </a:lnTo>
                  <a:lnTo>
                    <a:pt x="736" y="1110"/>
                  </a:lnTo>
                  <a:lnTo>
                    <a:pt x="796" y="1020"/>
                  </a:lnTo>
                  <a:lnTo>
                    <a:pt x="887" y="904"/>
                  </a:lnTo>
                  <a:lnTo>
                    <a:pt x="1006" y="776"/>
                  </a:lnTo>
                  <a:lnTo>
                    <a:pt x="1189" y="794"/>
                  </a:lnTo>
                  <a:lnTo>
                    <a:pt x="1306" y="720"/>
                  </a:lnTo>
                  <a:lnTo>
                    <a:pt x="1335" y="849"/>
                  </a:lnTo>
                  <a:lnTo>
                    <a:pt x="1472" y="895"/>
                  </a:lnTo>
                  <a:lnTo>
                    <a:pt x="1546" y="930"/>
                  </a:lnTo>
                  <a:lnTo>
                    <a:pt x="1673" y="913"/>
                  </a:lnTo>
                  <a:lnTo>
                    <a:pt x="1756" y="810"/>
                  </a:lnTo>
                  <a:lnTo>
                    <a:pt x="1710" y="758"/>
                  </a:lnTo>
                  <a:lnTo>
                    <a:pt x="1600" y="685"/>
                  </a:lnTo>
                  <a:lnTo>
                    <a:pt x="1518" y="602"/>
                  </a:lnTo>
                  <a:lnTo>
                    <a:pt x="1456" y="480"/>
                  </a:lnTo>
                  <a:lnTo>
                    <a:pt x="1546" y="270"/>
                  </a:lnTo>
                  <a:lnTo>
                    <a:pt x="1637" y="246"/>
                  </a:lnTo>
                  <a:lnTo>
                    <a:pt x="1755" y="273"/>
                  </a:lnTo>
                  <a:lnTo>
                    <a:pt x="1966" y="360"/>
                  </a:lnTo>
                  <a:lnTo>
                    <a:pt x="1846" y="480"/>
                  </a:lnTo>
                  <a:lnTo>
                    <a:pt x="2026" y="630"/>
                  </a:lnTo>
                  <a:lnTo>
                    <a:pt x="2130" y="657"/>
                  </a:lnTo>
                  <a:lnTo>
                    <a:pt x="2206" y="600"/>
                  </a:lnTo>
                  <a:lnTo>
                    <a:pt x="2139" y="511"/>
                  </a:lnTo>
                  <a:lnTo>
                    <a:pt x="2075" y="429"/>
                  </a:lnTo>
                  <a:lnTo>
                    <a:pt x="2116" y="270"/>
                  </a:lnTo>
                  <a:lnTo>
                    <a:pt x="2167" y="182"/>
                  </a:lnTo>
                  <a:lnTo>
                    <a:pt x="2139" y="81"/>
                  </a:lnTo>
                  <a:lnTo>
                    <a:pt x="2296" y="0"/>
                  </a:lnTo>
                  <a:lnTo>
                    <a:pt x="2386" y="120"/>
                  </a:lnTo>
                  <a:lnTo>
                    <a:pt x="2552" y="127"/>
                  </a:lnTo>
                  <a:lnTo>
                    <a:pt x="2679" y="63"/>
                  </a:lnTo>
                  <a:lnTo>
                    <a:pt x="2843" y="127"/>
                  </a:lnTo>
                  <a:lnTo>
                    <a:pt x="2872" y="207"/>
                  </a:lnTo>
                  <a:lnTo>
                    <a:pt x="2971" y="145"/>
                  </a:lnTo>
                  <a:lnTo>
                    <a:pt x="3032" y="231"/>
                  </a:lnTo>
                  <a:lnTo>
                    <a:pt x="3136" y="210"/>
                  </a:lnTo>
                  <a:lnTo>
                    <a:pt x="3184" y="399"/>
                  </a:lnTo>
                  <a:lnTo>
                    <a:pt x="3286" y="420"/>
                  </a:lnTo>
                  <a:lnTo>
                    <a:pt x="3368" y="551"/>
                  </a:lnTo>
                  <a:lnTo>
                    <a:pt x="3346" y="648"/>
                  </a:lnTo>
                  <a:lnTo>
                    <a:pt x="3474" y="666"/>
                  </a:lnTo>
                  <a:lnTo>
                    <a:pt x="3493" y="813"/>
                  </a:lnTo>
                  <a:lnTo>
                    <a:pt x="3685" y="950"/>
                  </a:lnTo>
                  <a:lnTo>
                    <a:pt x="3785" y="1050"/>
                  </a:lnTo>
                  <a:lnTo>
                    <a:pt x="3826" y="117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Freeform 106"/>
            <p:cNvSpPr>
              <a:spLocks/>
            </p:cNvSpPr>
            <p:nvPr/>
          </p:nvSpPr>
          <p:spPr bwMode="auto">
            <a:xfrm>
              <a:off x="3146158" y="4676246"/>
              <a:ext cx="185089" cy="217887"/>
            </a:xfrm>
            <a:custGeom>
              <a:avLst/>
              <a:gdLst>
                <a:gd name="T0" fmla="*/ 43 w 834"/>
                <a:gd name="T1" fmla="*/ 181 h 980"/>
                <a:gd name="T2" fmla="*/ 35 w 834"/>
                <a:gd name="T3" fmla="*/ 172 h 980"/>
                <a:gd name="T4" fmla="*/ 26 w 834"/>
                <a:gd name="T5" fmla="*/ 155 h 980"/>
                <a:gd name="T6" fmla="*/ 32 w 834"/>
                <a:gd name="T7" fmla="*/ 143 h 980"/>
                <a:gd name="T8" fmla="*/ 26 w 834"/>
                <a:gd name="T9" fmla="*/ 124 h 980"/>
                <a:gd name="T10" fmla="*/ 17 w 834"/>
                <a:gd name="T11" fmla="*/ 103 h 980"/>
                <a:gd name="T12" fmla="*/ 0 w 834"/>
                <a:gd name="T13" fmla="*/ 86 h 980"/>
                <a:gd name="T14" fmla="*/ 9 w 834"/>
                <a:gd name="T15" fmla="*/ 69 h 980"/>
                <a:gd name="T16" fmla="*/ 19 w 834"/>
                <a:gd name="T17" fmla="*/ 55 h 980"/>
                <a:gd name="T18" fmla="*/ 28 w 834"/>
                <a:gd name="T19" fmla="*/ 46 h 980"/>
                <a:gd name="T20" fmla="*/ 20 w 834"/>
                <a:gd name="T21" fmla="*/ 30 h 980"/>
                <a:gd name="T22" fmla="*/ 9 w 834"/>
                <a:gd name="T23" fmla="*/ 26 h 980"/>
                <a:gd name="T24" fmla="*/ 9 w 834"/>
                <a:gd name="T25" fmla="*/ 16 h 980"/>
                <a:gd name="T26" fmla="*/ 17 w 834"/>
                <a:gd name="T27" fmla="*/ 0 h 980"/>
                <a:gd name="T28" fmla="*/ 26 w 834"/>
                <a:gd name="T29" fmla="*/ 10 h 980"/>
                <a:gd name="T30" fmla="*/ 44 w 834"/>
                <a:gd name="T31" fmla="*/ 17 h 980"/>
                <a:gd name="T32" fmla="*/ 60 w 834"/>
                <a:gd name="T33" fmla="*/ 17 h 980"/>
                <a:gd name="T34" fmla="*/ 76 w 834"/>
                <a:gd name="T35" fmla="*/ 24 h 980"/>
                <a:gd name="T36" fmla="*/ 91 w 834"/>
                <a:gd name="T37" fmla="*/ 27 h 980"/>
                <a:gd name="T38" fmla="*/ 103 w 834"/>
                <a:gd name="T39" fmla="*/ 43 h 980"/>
                <a:gd name="T40" fmla="*/ 117 w 834"/>
                <a:gd name="T41" fmla="*/ 54 h 980"/>
                <a:gd name="T42" fmla="*/ 120 w 834"/>
                <a:gd name="T43" fmla="*/ 69 h 980"/>
                <a:gd name="T44" fmla="*/ 144 w 834"/>
                <a:gd name="T45" fmla="*/ 78 h 980"/>
                <a:gd name="T46" fmla="*/ 158 w 834"/>
                <a:gd name="T47" fmla="*/ 92 h 980"/>
                <a:gd name="T48" fmla="*/ 150 w 834"/>
                <a:gd name="T49" fmla="*/ 102 h 980"/>
                <a:gd name="T50" fmla="*/ 140 w 834"/>
                <a:gd name="T51" fmla="*/ 121 h 980"/>
                <a:gd name="T52" fmla="*/ 125 w 834"/>
                <a:gd name="T53" fmla="*/ 124 h 980"/>
                <a:gd name="T54" fmla="*/ 103 w 834"/>
                <a:gd name="T55" fmla="*/ 134 h 980"/>
                <a:gd name="T56" fmla="*/ 91 w 834"/>
                <a:gd name="T57" fmla="*/ 147 h 980"/>
                <a:gd name="T58" fmla="*/ 79 w 834"/>
                <a:gd name="T59" fmla="*/ 157 h 980"/>
                <a:gd name="T60" fmla="*/ 76 w 834"/>
                <a:gd name="T61" fmla="*/ 171 h 980"/>
                <a:gd name="T62" fmla="*/ 67 w 834"/>
                <a:gd name="T63" fmla="*/ 186 h 980"/>
                <a:gd name="T64" fmla="*/ 43 w 834"/>
                <a:gd name="T65" fmla="*/ 181 h 9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34" h="980">
                  <a:moveTo>
                    <a:pt x="226" y="952"/>
                  </a:moveTo>
                  <a:lnTo>
                    <a:pt x="186" y="908"/>
                  </a:lnTo>
                  <a:lnTo>
                    <a:pt x="136" y="816"/>
                  </a:lnTo>
                  <a:lnTo>
                    <a:pt x="170" y="756"/>
                  </a:lnTo>
                  <a:lnTo>
                    <a:pt x="138" y="652"/>
                  </a:lnTo>
                  <a:lnTo>
                    <a:pt x="90" y="544"/>
                  </a:lnTo>
                  <a:lnTo>
                    <a:pt x="0" y="453"/>
                  </a:lnTo>
                  <a:lnTo>
                    <a:pt x="45" y="363"/>
                  </a:lnTo>
                  <a:lnTo>
                    <a:pt x="98" y="292"/>
                  </a:lnTo>
                  <a:lnTo>
                    <a:pt x="146" y="244"/>
                  </a:lnTo>
                  <a:lnTo>
                    <a:pt x="106" y="156"/>
                  </a:lnTo>
                  <a:lnTo>
                    <a:pt x="45" y="136"/>
                  </a:lnTo>
                  <a:lnTo>
                    <a:pt x="50" y="84"/>
                  </a:lnTo>
                  <a:lnTo>
                    <a:pt x="90" y="0"/>
                  </a:lnTo>
                  <a:lnTo>
                    <a:pt x="138" y="52"/>
                  </a:lnTo>
                  <a:lnTo>
                    <a:pt x="234" y="92"/>
                  </a:lnTo>
                  <a:lnTo>
                    <a:pt x="317" y="91"/>
                  </a:lnTo>
                  <a:lnTo>
                    <a:pt x="402" y="124"/>
                  </a:lnTo>
                  <a:lnTo>
                    <a:pt x="482" y="140"/>
                  </a:lnTo>
                  <a:lnTo>
                    <a:pt x="544" y="227"/>
                  </a:lnTo>
                  <a:lnTo>
                    <a:pt x="618" y="284"/>
                  </a:lnTo>
                  <a:lnTo>
                    <a:pt x="635" y="363"/>
                  </a:lnTo>
                  <a:lnTo>
                    <a:pt x="762" y="412"/>
                  </a:lnTo>
                  <a:lnTo>
                    <a:pt x="834" y="484"/>
                  </a:lnTo>
                  <a:lnTo>
                    <a:pt x="794" y="540"/>
                  </a:lnTo>
                  <a:lnTo>
                    <a:pt x="738" y="636"/>
                  </a:lnTo>
                  <a:lnTo>
                    <a:pt x="658" y="652"/>
                  </a:lnTo>
                  <a:lnTo>
                    <a:pt x="546" y="708"/>
                  </a:lnTo>
                  <a:lnTo>
                    <a:pt x="482" y="772"/>
                  </a:lnTo>
                  <a:lnTo>
                    <a:pt x="418" y="828"/>
                  </a:lnTo>
                  <a:lnTo>
                    <a:pt x="402" y="900"/>
                  </a:lnTo>
                  <a:lnTo>
                    <a:pt x="354" y="980"/>
                  </a:lnTo>
                  <a:lnTo>
                    <a:pt x="226" y="95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Freeform 107"/>
            <p:cNvSpPr>
              <a:spLocks/>
            </p:cNvSpPr>
            <p:nvPr/>
          </p:nvSpPr>
          <p:spPr bwMode="auto">
            <a:xfrm>
              <a:off x="2804095" y="4494673"/>
              <a:ext cx="91373" cy="80829"/>
            </a:xfrm>
            <a:custGeom>
              <a:avLst/>
              <a:gdLst>
                <a:gd name="T0" fmla="*/ 0 w 414"/>
                <a:gd name="T1" fmla="*/ 20 h 364"/>
                <a:gd name="T2" fmla="*/ 20 w 414"/>
                <a:gd name="T3" fmla="*/ 18 h 364"/>
                <a:gd name="T4" fmla="*/ 24 w 414"/>
                <a:gd name="T5" fmla="*/ 7 h 364"/>
                <a:gd name="T6" fmla="*/ 37 w 414"/>
                <a:gd name="T7" fmla="*/ 0 h 364"/>
                <a:gd name="T8" fmla="*/ 49 w 414"/>
                <a:gd name="T9" fmla="*/ 13 h 364"/>
                <a:gd name="T10" fmla="*/ 57 w 414"/>
                <a:gd name="T11" fmla="*/ 30 h 364"/>
                <a:gd name="T12" fmla="*/ 66 w 414"/>
                <a:gd name="T13" fmla="*/ 35 h 364"/>
                <a:gd name="T14" fmla="*/ 77 w 414"/>
                <a:gd name="T15" fmla="*/ 39 h 364"/>
                <a:gd name="T16" fmla="*/ 78 w 414"/>
                <a:gd name="T17" fmla="*/ 52 h 364"/>
                <a:gd name="T18" fmla="*/ 61 w 414"/>
                <a:gd name="T19" fmla="*/ 61 h 364"/>
                <a:gd name="T20" fmla="*/ 43 w 414"/>
                <a:gd name="T21" fmla="*/ 69 h 364"/>
                <a:gd name="T22" fmla="*/ 26 w 414"/>
                <a:gd name="T23" fmla="*/ 60 h 364"/>
                <a:gd name="T24" fmla="*/ 17 w 414"/>
                <a:gd name="T25" fmla="*/ 52 h 364"/>
                <a:gd name="T26" fmla="*/ 17 w 414"/>
                <a:gd name="T27" fmla="*/ 43 h 364"/>
                <a:gd name="T28" fmla="*/ 2 w 414"/>
                <a:gd name="T29" fmla="*/ 36 h 364"/>
                <a:gd name="T30" fmla="*/ 0 w 414"/>
                <a:gd name="T31" fmla="*/ 20 h 36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14" h="364">
                  <a:moveTo>
                    <a:pt x="0" y="108"/>
                  </a:moveTo>
                  <a:lnTo>
                    <a:pt x="108" y="96"/>
                  </a:lnTo>
                  <a:lnTo>
                    <a:pt x="126" y="36"/>
                  </a:lnTo>
                  <a:lnTo>
                    <a:pt x="198" y="0"/>
                  </a:lnTo>
                  <a:lnTo>
                    <a:pt x="258" y="66"/>
                  </a:lnTo>
                  <a:lnTo>
                    <a:pt x="300" y="156"/>
                  </a:lnTo>
                  <a:lnTo>
                    <a:pt x="348" y="186"/>
                  </a:lnTo>
                  <a:lnTo>
                    <a:pt x="408" y="204"/>
                  </a:lnTo>
                  <a:lnTo>
                    <a:pt x="414" y="276"/>
                  </a:lnTo>
                  <a:lnTo>
                    <a:pt x="324" y="324"/>
                  </a:lnTo>
                  <a:lnTo>
                    <a:pt x="226" y="364"/>
                  </a:lnTo>
                  <a:lnTo>
                    <a:pt x="136" y="319"/>
                  </a:lnTo>
                  <a:lnTo>
                    <a:pt x="90" y="274"/>
                  </a:lnTo>
                  <a:lnTo>
                    <a:pt x="90" y="228"/>
                  </a:lnTo>
                  <a:lnTo>
                    <a:pt x="12" y="192"/>
                  </a:lnTo>
                  <a:lnTo>
                    <a:pt x="0" y="108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Freeform 108"/>
            <p:cNvSpPr>
              <a:spLocks/>
            </p:cNvSpPr>
            <p:nvPr/>
          </p:nvSpPr>
          <p:spPr bwMode="auto">
            <a:xfrm>
              <a:off x="2592063" y="4433758"/>
              <a:ext cx="63258" cy="58572"/>
            </a:xfrm>
            <a:custGeom>
              <a:avLst/>
              <a:gdLst>
                <a:gd name="T0" fmla="*/ 47 w 285"/>
                <a:gd name="T1" fmla="*/ 47 h 259"/>
                <a:gd name="T2" fmla="*/ 54 w 285"/>
                <a:gd name="T3" fmla="*/ 35 h 259"/>
                <a:gd name="T4" fmla="*/ 54 w 285"/>
                <a:gd name="T5" fmla="*/ 18 h 259"/>
                <a:gd name="T6" fmla="*/ 52 w 285"/>
                <a:gd name="T7" fmla="*/ 1 h 259"/>
                <a:gd name="T8" fmla="*/ 37 w 285"/>
                <a:gd name="T9" fmla="*/ 0 h 259"/>
                <a:gd name="T10" fmla="*/ 23 w 285"/>
                <a:gd name="T11" fmla="*/ 1 h 259"/>
                <a:gd name="T12" fmla="*/ 11 w 285"/>
                <a:gd name="T13" fmla="*/ 9 h 259"/>
                <a:gd name="T14" fmla="*/ 2 w 285"/>
                <a:gd name="T15" fmla="*/ 26 h 259"/>
                <a:gd name="T16" fmla="*/ 0 w 285"/>
                <a:gd name="T17" fmla="*/ 40 h 259"/>
                <a:gd name="T18" fmla="*/ 8 w 285"/>
                <a:gd name="T19" fmla="*/ 47 h 259"/>
                <a:gd name="T20" fmla="*/ 20 w 285"/>
                <a:gd name="T21" fmla="*/ 44 h 259"/>
                <a:gd name="T22" fmla="*/ 33 w 285"/>
                <a:gd name="T23" fmla="*/ 50 h 259"/>
                <a:gd name="T24" fmla="*/ 47 w 285"/>
                <a:gd name="T25" fmla="*/ 47 h 2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5" h="259">
                  <a:moveTo>
                    <a:pt x="246" y="241"/>
                  </a:moveTo>
                  <a:lnTo>
                    <a:pt x="285" y="182"/>
                  </a:lnTo>
                  <a:lnTo>
                    <a:pt x="285" y="91"/>
                  </a:lnTo>
                  <a:lnTo>
                    <a:pt x="276" y="7"/>
                  </a:lnTo>
                  <a:lnTo>
                    <a:pt x="194" y="0"/>
                  </a:lnTo>
                  <a:lnTo>
                    <a:pt x="120" y="7"/>
                  </a:lnTo>
                  <a:lnTo>
                    <a:pt x="58" y="46"/>
                  </a:lnTo>
                  <a:lnTo>
                    <a:pt x="13" y="136"/>
                  </a:lnTo>
                  <a:lnTo>
                    <a:pt x="0" y="205"/>
                  </a:lnTo>
                  <a:lnTo>
                    <a:pt x="41" y="241"/>
                  </a:lnTo>
                  <a:lnTo>
                    <a:pt x="104" y="227"/>
                  </a:lnTo>
                  <a:lnTo>
                    <a:pt x="173" y="259"/>
                  </a:lnTo>
                  <a:lnTo>
                    <a:pt x="246" y="24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Freeform 109"/>
            <p:cNvSpPr>
              <a:spLocks/>
            </p:cNvSpPr>
            <p:nvPr/>
          </p:nvSpPr>
          <p:spPr bwMode="auto">
            <a:xfrm>
              <a:off x="3034870" y="4580188"/>
              <a:ext cx="100745" cy="66772"/>
            </a:xfrm>
            <a:custGeom>
              <a:avLst/>
              <a:gdLst>
                <a:gd name="T0" fmla="*/ 50 w 453"/>
                <a:gd name="T1" fmla="*/ 57 h 300"/>
                <a:gd name="T2" fmla="*/ 43 w 453"/>
                <a:gd name="T3" fmla="*/ 48 h 300"/>
                <a:gd name="T4" fmla="*/ 36 w 453"/>
                <a:gd name="T5" fmla="*/ 38 h 300"/>
                <a:gd name="T6" fmla="*/ 23 w 453"/>
                <a:gd name="T7" fmla="*/ 29 h 300"/>
                <a:gd name="T8" fmla="*/ 9 w 453"/>
                <a:gd name="T9" fmla="*/ 31 h 300"/>
                <a:gd name="T10" fmla="*/ 2 w 453"/>
                <a:gd name="T11" fmla="*/ 22 h 300"/>
                <a:gd name="T12" fmla="*/ 0 w 453"/>
                <a:gd name="T13" fmla="*/ 13 h 300"/>
                <a:gd name="T14" fmla="*/ 9 w 453"/>
                <a:gd name="T15" fmla="*/ 5 h 300"/>
                <a:gd name="T16" fmla="*/ 10 w 453"/>
                <a:gd name="T17" fmla="*/ 0 h 300"/>
                <a:gd name="T18" fmla="*/ 26 w 453"/>
                <a:gd name="T19" fmla="*/ 5 h 300"/>
                <a:gd name="T20" fmla="*/ 37 w 453"/>
                <a:gd name="T21" fmla="*/ 9 h 300"/>
                <a:gd name="T22" fmla="*/ 43 w 453"/>
                <a:gd name="T23" fmla="*/ 5 h 300"/>
                <a:gd name="T24" fmla="*/ 61 w 453"/>
                <a:gd name="T25" fmla="*/ 2 h 300"/>
                <a:gd name="T26" fmla="*/ 69 w 453"/>
                <a:gd name="T27" fmla="*/ 13 h 300"/>
                <a:gd name="T28" fmla="*/ 86 w 453"/>
                <a:gd name="T29" fmla="*/ 22 h 300"/>
                <a:gd name="T30" fmla="*/ 86 w 453"/>
                <a:gd name="T31" fmla="*/ 39 h 300"/>
                <a:gd name="T32" fmla="*/ 74 w 453"/>
                <a:gd name="T33" fmla="*/ 49 h 300"/>
                <a:gd name="T34" fmla="*/ 67 w 453"/>
                <a:gd name="T35" fmla="*/ 50 h 300"/>
                <a:gd name="T36" fmla="*/ 58 w 453"/>
                <a:gd name="T37" fmla="*/ 51 h 300"/>
                <a:gd name="T38" fmla="*/ 50 w 453"/>
                <a:gd name="T39" fmla="*/ 57 h 3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53" h="300">
                  <a:moveTo>
                    <a:pt x="265" y="300"/>
                  </a:moveTo>
                  <a:lnTo>
                    <a:pt x="226" y="252"/>
                  </a:lnTo>
                  <a:lnTo>
                    <a:pt x="187" y="198"/>
                  </a:lnTo>
                  <a:lnTo>
                    <a:pt x="121" y="150"/>
                  </a:lnTo>
                  <a:lnTo>
                    <a:pt x="45" y="162"/>
                  </a:lnTo>
                  <a:lnTo>
                    <a:pt x="13" y="114"/>
                  </a:lnTo>
                  <a:lnTo>
                    <a:pt x="0" y="71"/>
                  </a:lnTo>
                  <a:lnTo>
                    <a:pt x="45" y="26"/>
                  </a:lnTo>
                  <a:lnTo>
                    <a:pt x="55" y="0"/>
                  </a:lnTo>
                  <a:lnTo>
                    <a:pt x="136" y="26"/>
                  </a:lnTo>
                  <a:lnTo>
                    <a:pt x="193" y="48"/>
                  </a:lnTo>
                  <a:lnTo>
                    <a:pt x="226" y="26"/>
                  </a:lnTo>
                  <a:lnTo>
                    <a:pt x="319" y="12"/>
                  </a:lnTo>
                  <a:lnTo>
                    <a:pt x="363" y="71"/>
                  </a:lnTo>
                  <a:lnTo>
                    <a:pt x="453" y="116"/>
                  </a:lnTo>
                  <a:lnTo>
                    <a:pt x="453" y="207"/>
                  </a:lnTo>
                  <a:lnTo>
                    <a:pt x="391" y="258"/>
                  </a:lnTo>
                  <a:lnTo>
                    <a:pt x="355" y="264"/>
                  </a:lnTo>
                  <a:lnTo>
                    <a:pt x="307" y="270"/>
                  </a:lnTo>
                  <a:lnTo>
                    <a:pt x="265" y="30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Freeform 110"/>
            <p:cNvSpPr>
              <a:spLocks/>
            </p:cNvSpPr>
            <p:nvPr/>
          </p:nvSpPr>
          <p:spPr bwMode="auto">
            <a:xfrm>
              <a:off x="2944669" y="4555588"/>
              <a:ext cx="90201" cy="30457"/>
            </a:xfrm>
            <a:custGeom>
              <a:avLst/>
              <a:gdLst>
                <a:gd name="T0" fmla="*/ 27 w 409"/>
                <a:gd name="T1" fmla="*/ 2 h 136"/>
                <a:gd name="T2" fmla="*/ 13 w 409"/>
                <a:gd name="T3" fmla="*/ 0 h 136"/>
                <a:gd name="T4" fmla="*/ 0 w 409"/>
                <a:gd name="T5" fmla="*/ 9 h 136"/>
                <a:gd name="T6" fmla="*/ 8 w 409"/>
                <a:gd name="T7" fmla="*/ 21 h 136"/>
                <a:gd name="T8" fmla="*/ 17 w 409"/>
                <a:gd name="T9" fmla="*/ 26 h 136"/>
                <a:gd name="T10" fmla="*/ 34 w 409"/>
                <a:gd name="T11" fmla="*/ 17 h 136"/>
                <a:gd name="T12" fmla="*/ 43 w 409"/>
                <a:gd name="T13" fmla="*/ 17 h 136"/>
                <a:gd name="T14" fmla="*/ 63 w 409"/>
                <a:gd name="T15" fmla="*/ 22 h 136"/>
                <a:gd name="T16" fmla="*/ 70 w 409"/>
                <a:gd name="T17" fmla="*/ 19 h 136"/>
                <a:gd name="T18" fmla="*/ 77 w 409"/>
                <a:gd name="T19" fmla="*/ 17 h 136"/>
                <a:gd name="T20" fmla="*/ 77 w 409"/>
                <a:gd name="T21" fmla="*/ 9 h 136"/>
                <a:gd name="T22" fmla="*/ 68 w 409"/>
                <a:gd name="T23" fmla="*/ 0 h 136"/>
                <a:gd name="T24" fmla="*/ 57 w 409"/>
                <a:gd name="T25" fmla="*/ 3 h 136"/>
                <a:gd name="T26" fmla="*/ 43 w 409"/>
                <a:gd name="T27" fmla="*/ 9 h 136"/>
                <a:gd name="T28" fmla="*/ 27 w 409"/>
                <a:gd name="T29" fmla="*/ 2 h 1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09" h="136">
                  <a:moveTo>
                    <a:pt x="146" y="8"/>
                  </a:moveTo>
                  <a:lnTo>
                    <a:pt x="68" y="2"/>
                  </a:lnTo>
                  <a:lnTo>
                    <a:pt x="0" y="45"/>
                  </a:lnTo>
                  <a:lnTo>
                    <a:pt x="44" y="110"/>
                  </a:lnTo>
                  <a:lnTo>
                    <a:pt x="91" y="136"/>
                  </a:lnTo>
                  <a:lnTo>
                    <a:pt x="182" y="90"/>
                  </a:lnTo>
                  <a:lnTo>
                    <a:pt x="227" y="90"/>
                  </a:lnTo>
                  <a:lnTo>
                    <a:pt x="332" y="116"/>
                  </a:lnTo>
                  <a:lnTo>
                    <a:pt x="374" y="98"/>
                  </a:lnTo>
                  <a:lnTo>
                    <a:pt x="409" y="90"/>
                  </a:lnTo>
                  <a:lnTo>
                    <a:pt x="409" y="45"/>
                  </a:lnTo>
                  <a:lnTo>
                    <a:pt x="363" y="0"/>
                  </a:lnTo>
                  <a:lnTo>
                    <a:pt x="302" y="14"/>
                  </a:lnTo>
                  <a:lnTo>
                    <a:pt x="227" y="45"/>
                  </a:lnTo>
                  <a:lnTo>
                    <a:pt x="146" y="8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" name="Freeform 111"/>
            <p:cNvSpPr>
              <a:spLocks/>
            </p:cNvSpPr>
            <p:nvPr/>
          </p:nvSpPr>
          <p:spPr bwMode="auto">
            <a:xfrm>
              <a:off x="2984498" y="4595416"/>
              <a:ext cx="36315" cy="41001"/>
            </a:xfrm>
            <a:custGeom>
              <a:avLst/>
              <a:gdLst>
                <a:gd name="T0" fmla="*/ 31 w 162"/>
                <a:gd name="T1" fmla="*/ 13 h 181"/>
                <a:gd name="T2" fmla="*/ 17 w 162"/>
                <a:gd name="T3" fmla="*/ 9 h 181"/>
                <a:gd name="T4" fmla="*/ 9 w 162"/>
                <a:gd name="T5" fmla="*/ 0 h 181"/>
                <a:gd name="T6" fmla="*/ 0 w 162"/>
                <a:gd name="T7" fmla="*/ 9 h 181"/>
                <a:gd name="T8" fmla="*/ 7 w 162"/>
                <a:gd name="T9" fmla="*/ 23 h 181"/>
                <a:gd name="T10" fmla="*/ 13 w 162"/>
                <a:gd name="T11" fmla="*/ 32 h 181"/>
                <a:gd name="T12" fmla="*/ 20 w 162"/>
                <a:gd name="T13" fmla="*/ 35 h 181"/>
                <a:gd name="T14" fmla="*/ 29 w 162"/>
                <a:gd name="T15" fmla="*/ 25 h 181"/>
                <a:gd name="T16" fmla="*/ 31 w 162"/>
                <a:gd name="T17" fmla="*/ 13 h 1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2" h="181">
                  <a:moveTo>
                    <a:pt x="162" y="67"/>
                  </a:moveTo>
                  <a:lnTo>
                    <a:pt x="91" y="45"/>
                  </a:lnTo>
                  <a:lnTo>
                    <a:pt x="45" y="0"/>
                  </a:lnTo>
                  <a:lnTo>
                    <a:pt x="0" y="45"/>
                  </a:lnTo>
                  <a:lnTo>
                    <a:pt x="36" y="121"/>
                  </a:lnTo>
                  <a:lnTo>
                    <a:pt x="66" y="163"/>
                  </a:lnTo>
                  <a:lnTo>
                    <a:pt x="102" y="181"/>
                  </a:lnTo>
                  <a:lnTo>
                    <a:pt x="150" y="127"/>
                  </a:lnTo>
                  <a:lnTo>
                    <a:pt x="162" y="67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Freeform 113"/>
            <p:cNvSpPr>
              <a:spLocks/>
            </p:cNvSpPr>
            <p:nvPr/>
          </p:nvSpPr>
          <p:spPr bwMode="auto">
            <a:xfrm>
              <a:off x="3298447" y="1527424"/>
              <a:ext cx="904359" cy="543547"/>
            </a:xfrm>
            <a:custGeom>
              <a:avLst/>
              <a:gdLst>
                <a:gd name="T0" fmla="*/ 6 w 4076"/>
                <a:gd name="T1" fmla="*/ 0 h 2449"/>
                <a:gd name="T2" fmla="*/ 221 w 4076"/>
                <a:gd name="T3" fmla="*/ 36 h 2449"/>
                <a:gd name="T4" fmla="*/ 511 w 4076"/>
                <a:gd name="T5" fmla="*/ 70 h 2449"/>
                <a:gd name="T6" fmla="*/ 772 w 4076"/>
                <a:gd name="T7" fmla="*/ 88 h 2449"/>
                <a:gd name="T8" fmla="*/ 755 w 4076"/>
                <a:gd name="T9" fmla="*/ 457 h 2449"/>
                <a:gd name="T10" fmla="*/ 385 w 4076"/>
                <a:gd name="T11" fmla="*/ 429 h 2449"/>
                <a:gd name="T12" fmla="*/ 277 w 4076"/>
                <a:gd name="T13" fmla="*/ 417 h 2449"/>
                <a:gd name="T14" fmla="*/ 267 w 4076"/>
                <a:gd name="T15" fmla="*/ 452 h 2449"/>
                <a:gd name="T16" fmla="*/ 239 w 4076"/>
                <a:gd name="T17" fmla="*/ 441 h 2449"/>
                <a:gd name="T18" fmla="*/ 239 w 4076"/>
                <a:gd name="T19" fmla="*/ 459 h 2449"/>
                <a:gd name="T20" fmla="*/ 217 w 4076"/>
                <a:gd name="T21" fmla="*/ 464 h 2449"/>
                <a:gd name="T22" fmla="*/ 199 w 4076"/>
                <a:gd name="T23" fmla="*/ 453 h 2449"/>
                <a:gd name="T24" fmla="*/ 154 w 4076"/>
                <a:gd name="T25" fmla="*/ 453 h 2449"/>
                <a:gd name="T26" fmla="*/ 136 w 4076"/>
                <a:gd name="T27" fmla="*/ 444 h 2449"/>
                <a:gd name="T28" fmla="*/ 120 w 4076"/>
                <a:gd name="T29" fmla="*/ 426 h 2449"/>
                <a:gd name="T30" fmla="*/ 110 w 4076"/>
                <a:gd name="T31" fmla="*/ 409 h 2449"/>
                <a:gd name="T32" fmla="*/ 108 w 4076"/>
                <a:gd name="T33" fmla="*/ 380 h 2449"/>
                <a:gd name="T34" fmla="*/ 92 w 4076"/>
                <a:gd name="T35" fmla="*/ 327 h 2449"/>
                <a:gd name="T36" fmla="*/ 60 w 4076"/>
                <a:gd name="T37" fmla="*/ 329 h 2449"/>
                <a:gd name="T38" fmla="*/ 60 w 4076"/>
                <a:gd name="T39" fmla="*/ 287 h 2449"/>
                <a:gd name="T40" fmla="*/ 80 w 4076"/>
                <a:gd name="T41" fmla="*/ 231 h 2449"/>
                <a:gd name="T42" fmla="*/ 57 w 4076"/>
                <a:gd name="T43" fmla="*/ 219 h 2449"/>
                <a:gd name="T44" fmla="*/ 46 w 4076"/>
                <a:gd name="T45" fmla="*/ 197 h 2449"/>
                <a:gd name="T46" fmla="*/ 18 w 4076"/>
                <a:gd name="T47" fmla="*/ 167 h 2449"/>
                <a:gd name="T48" fmla="*/ 0 w 4076"/>
                <a:gd name="T49" fmla="*/ 140 h 2449"/>
                <a:gd name="T50" fmla="*/ 0 w 4076"/>
                <a:gd name="T51" fmla="*/ 87 h 2449"/>
                <a:gd name="T52" fmla="*/ 1 w 4076"/>
                <a:gd name="T53" fmla="*/ 49 h 2449"/>
                <a:gd name="T54" fmla="*/ 6 w 4076"/>
                <a:gd name="T55" fmla="*/ 0 h 244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4076" h="2449">
                  <a:moveTo>
                    <a:pt x="31" y="0"/>
                  </a:moveTo>
                  <a:lnTo>
                    <a:pt x="1165" y="192"/>
                  </a:lnTo>
                  <a:lnTo>
                    <a:pt x="2696" y="372"/>
                  </a:lnTo>
                  <a:lnTo>
                    <a:pt x="4076" y="462"/>
                  </a:lnTo>
                  <a:lnTo>
                    <a:pt x="3986" y="2412"/>
                  </a:lnTo>
                  <a:lnTo>
                    <a:pt x="2035" y="2262"/>
                  </a:lnTo>
                  <a:lnTo>
                    <a:pt x="1465" y="2202"/>
                  </a:lnTo>
                  <a:lnTo>
                    <a:pt x="1410" y="2388"/>
                  </a:lnTo>
                  <a:lnTo>
                    <a:pt x="1264" y="2329"/>
                  </a:lnTo>
                  <a:lnTo>
                    <a:pt x="1262" y="2421"/>
                  </a:lnTo>
                  <a:lnTo>
                    <a:pt x="1146" y="2449"/>
                  </a:lnTo>
                  <a:lnTo>
                    <a:pt x="1053" y="2390"/>
                  </a:lnTo>
                  <a:lnTo>
                    <a:pt x="811" y="2390"/>
                  </a:lnTo>
                  <a:lnTo>
                    <a:pt x="720" y="2341"/>
                  </a:lnTo>
                  <a:lnTo>
                    <a:pt x="632" y="2251"/>
                  </a:lnTo>
                  <a:lnTo>
                    <a:pt x="583" y="2159"/>
                  </a:lnTo>
                  <a:lnTo>
                    <a:pt x="572" y="2005"/>
                  </a:lnTo>
                  <a:lnTo>
                    <a:pt x="486" y="1727"/>
                  </a:lnTo>
                  <a:lnTo>
                    <a:pt x="319" y="1736"/>
                  </a:lnTo>
                  <a:lnTo>
                    <a:pt x="318" y="1515"/>
                  </a:lnTo>
                  <a:lnTo>
                    <a:pt x="421" y="1220"/>
                  </a:lnTo>
                  <a:lnTo>
                    <a:pt x="303" y="1154"/>
                  </a:lnTo>
                  <a:lnTo>
                    <a:pt x="241" y="1040"/>
                  </a:lnTo>
                  <a:lnTo>
                    <a:pt x="94" y="881"/>
                  </a:lnTo>
                  <a:lnTo>
                    <a:pt x="1" y="737"/>
                  </a:lnTo>
                  <a:lnTo>
                    <a:pt x="0" y="461"/>
                  </a:lnTo>
                  <a:lnTo>
                    <a:pt x="6" y="257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" name="Freeform 114"/>
            <p:cNvSpPr>
              <a:spLocks/>
            </p:cNvSpPr>
            <p:nvPr/>
          </p:nvSpPr>
          <p:spPr bwMode="auto">
            <a:xfrm>
              <a:off x="4187576" y="1623481"/>
              <a:ext cx="581038" cy="345573"/>
            </a:xfrm>
            <a:custGeom>
              <a:avLst/>
              <a:gdLst>
                <a:gd name="T0" fmla="*/ 14 w 2622"/>
                <a:gd name="T1" fmla="*/ 7 h 1560"/>
                <a:gd name="T2" fmla="*/ 0 w 2622"/>
                <a:gd name="T3" fmla="*/ 295 h 1560"/>
                <a:gd name="T4" fmla="*/ 496 w 2622"/>
                <a:gd name="T5" fmla="*/ 284 h 1560"/>
                <a:gd name="T6" fmla="*/ 486 w 2622"/>
                <a:gd name="T7" fmla="*/ 217 h 1560"/>
                <a:gd name="T8" fmla="*/ 477 w 2622"/>
                <a:gd name="T9" fmla="*/ 130 h 1560"/>
                <a:gd name="T10" fmla="*/ 454 w 2622"/>
                <a:gd name="T11" fmla="*/ 99 h 1560"/>
                <a:gd name="T12" fmla="*/ 447 w 2622"/>
                <a:gd name="T13" fmla="*/ 58 h 1560"/>
                <a:gd name="T14" fmla="*/ 443 w 2622"/>
                <a:gd name="T15" fmla="*/ 0 h 1560"/>
                <a:gd name="T16" fmla="*/ 355 w 2622"/>
                <a:gd name="T17" fmla="*/ 3 h 1560"/>
                <a:gd name="T18" fmla="*/ 310 w 2622"/>
                <a:gd name="T19" fmla="*/ 12 h 1560"/>
                <a:gd name="T20" fmla="*/ 236 w 2622"/>
                <a:gd name="T21" fmla="*/ 9 h 1560"/>
                <a:gd name="T22" fmla="*/ 140 w 2622"/>
                <a:gd name="T23" fmla="*/ 10 h 1560"/>
                <a:gd name="T24" fmla="*/ 14 w 2622"/>
                <a:gd name="T25" fmla="*/ 7 h 15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22" h="1560">
                  <a:moveTo>
                    <a:pt x="72" y="35"/>
                  </a:moveTo>
                  <a:lnTo>
                    <a:pt x="0" y="1560"/>
                  </a:lnTo>
                  <a:lnTo>
                    <a:pt x="2622" y="1503"/>
                  </a:lnTo>
                  <a:lnTo>
                    <a:pt x="2568" y="1149"/>
                  </a:lnTo>
                  <a:lnTo>
                    <a:pt x="2520" y="690"/>
                  </a:lnTo>
                  <a:lnTo>
                    <a:pt x="2400" y="525"/>
                  </a:lnTo>
                  <a:lnTo>
                    <a:pt x="2364" y="309"/>
                  </a:lnTo>
                  <a:lnTo>
                    <a:pt x="2340" y="0"/>
                  </a:lnTo>
                  <a:lnTo>
                    <a:pt x="1878" y="15"/>
                  </a:lnTo>
                  <a:lnTo>
                    <a:pt x="1638" y="63"/>
                  </a:lnTo>
                  <a:lnTo>
                    <a:pt x="1248" y="45"/>
                  </a:lnTo>
                  <a:lnTo>
                    <a:pt x="738" y="51"/>
                  </a:lnTo>
                  <a:lnTo>
                    <a:pt x="72" y="35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Freeform 115"/>
            <p:cNvSpPr>
              <a:spLocks/>
            </p:cNvSpPr>
            <p:nvPr/>
          </p:nvSpPr>
          <p:spPr bwMode="auto">
            <a:xfrm>
              <a:off x="3253932" y="2307601"/>
              <a:ext cx="500209" cy="624376"/>
            </a:xfrm>
            <a:custGeom>
              <a:avLst/>
              <a:gdLst>
                <a:gd name="T0" fmla="*/ 71 w 2254"/>
                <a:gd name="T1" fmla="*/ 0 h 2808"/>
                <a:gd name="T2" fmla="*/ 181 w 2254"/>
                <a:gd name="T3" fmla="*/ 16 h 2808"/>
                <a:gd name="T4" fmla="*/ 279 w 2254"/>
                <a:gd name="T5" fmla="*/ 42 h 2808"/>
                <a:gd name="T6" fmla="*/ 273 w 2254"/>
                <a:gd name="T7" fmla="*/ 81 h 2808"/>
                <a:gd name="T8" fmla="*/ 270 w 2254"/>
                <a:gd name="T9" fmla="*/ 133 h 2808"/>
                <a:gd name="T10" fmla="*/ 365 w 2254"/>
                <a:gd name="T11" fmla="*/ 139 h 2808"/>
                <a:gd name="T12" fmla="*/ 427 w 2254"/>
                <a:gd name="T13" fmla="*/ 146 h 2808"/>
                <a:gd name="T14" fmla="*/ 405 w 2254"/>
                <a:gd name="T15" fmla="*/ 284 h 2808"/>
                <a:gd name="T16" fmla="*/ 383 w 2254"/>
                <a:gd name="T17" fmla="*/ 533 h 2808"/>
                <a:gd name="T18" fmla="*/ 0 w 2254"/>
                <a:gd name="T19" fmla="*/ 476 h 2808"/>
                <a:gd name="T20" fmla="*/ 11 w 2254"/>
                <a:gd name="T21" fmla="*/ 386 h 2808"/>
                <a:gd name="T22" fmla="*/ 36 w 2254"/>
                <a:gd name="T23" fmla="*/ 231 h 2808"/>
                <a:gd name="T24" fmla="*/ 44 w 2254"/>
                <a:gd name="T25" fmla="*/ 159 h 2808"/>
                <a:gd name="T26" fmla="*/ 50 w 2254"/>
                <a:gd name="T27" fmla="*/ 95 h 2808"/>
                <a:gd name="T28" fmla="*/ 65 w 2254"/>
                <a:gd name="T29" fmla="*/ 22 h 2808"/>
                <a:gd name="T30" fmla="*/ 71 w 2254"/>
                <a:gd name="T31" fmla="*/ 0 h 280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54" h="2808">
                  <a:moveTo>
                    <a:pt x="377" y="0"/>
                  </a:moveTo>
                  <a:lnTo>
                    <a:pt x="956" y="85"/>
                  </a:lnTo>
                  <a:lnTo>
                    <a:pt x="1472" y="220"/>
                  </a:lnTo>
                  <a:lnTo>
                    <a:pt x="1441" y="428"/>
                  </a:lnTo>
                  <a:lnTo>
                    <a:pt x="1423" y="702"/>
                  </a:lnTo>
                  <a:lnTo>
                    <a:pt x="1926" y="730"/>
                  </a:lnTo>
                  <a:lnTo>
                    <a:pt x="2254" y="767"/>
                  </a:lnTo>
                  <a:lnTo>
                    <a:pt x="2136" y="1498"/>
                  </a:lnTo>
                  <a:lnTo>
                    <a:pt x="2024" y="2808"/>
                  </a:lnTo>
                  <a:lnTo>
                    <a:pt x="0" y="2509"/>
                  </a:lnTo>
                  <a:lnTo>
                    <a:pt x="56" y="2032"/>
                  </a:lnTo>
                  <a:lnTo>
                    <a:pt x="189" y="1219"/>
                  </a:lnTo>
                  <a:lnTo>
                    <a:pt x="234" y="838"/>
                  </a:lnTo>
                  <a:lnTo>
                    <a:pt x="266" y="501"/>
                  </a:lnTo>
                  <a:lnTo>
                    <a:pt x="345" y="118"/>
                  </a:lnTo>
                  <a:lnTo>
                    <a:pt x="377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Freeform 116"/>
            <p:cNvSpPr>
              <a:spLocks/>
            </p:cNvSpPr>
            <p:nvPr/>
          </p:nvSpPr>
          <p:spPr bwMode="auto">
            <a:xfrm>
              <a:off x="3570223" y="2017084"/>
              <a:ext cx="611496" cy="496689"/>
            </a:xfrm>
            <a:custGeom>
              <a:avLst/>
              <a:gdLst>
                <a:gd name="T0" fmla="*/ 0 w 2757"/>
                <a:gd name="T1" fmla="*/ 382 h 2235"/>
                <a:gd name="T2" fmla="*/ 96 w 2757"/>
                <a:gd name="T3" fmla="*/ 388 h 2235"/>
                <a:gd name="T4" fmla="*/ 157 w 2757"/>
                <a:gd name="T5" fmla="*/ 394 h 2235"/>
                <a:gd name="T6" fmla="*/ 510 w 2757"/>
                <a:gd name="T7" fmla="*/ 424 h 2235"/>
                <a:gd name="T8" fmla="*/ 522 w 2757"/>
                <a:gd name="T9" fmla="*/ 39 h 2235"/>
                <a:gd name="T10" fmla="*/ 156 w 2757"/>
                <a:gd name="T11" fmla="*/ 11 h 2235"/>
                <a:gd name="T12" fmla="*/ 45 w 2757"/>
                <a:gd name="T13" fmla="*/ 0 h 2235"/>
                <a:gd name="T14" fmla="*/ 35 w 2757"/>
                <a:gd name="T15" fmla="*/ 35 h 2235"/>
                <a:gd name="T16" fmla="*/ 8 w 2757"/>
                <a:gd name="T17" fmla="*/ 291 h 2235"/>
                <a:gd name="T18" fmla="*/ 3 w 2757"/>
                <a:gd name="T19" fmla="*/ 334 h 2235"/>
                <a:gd name="T20" fmla="*/ 0 w 2757"/>
                <a:gd name="T21" fmla="*/ 382 h 22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57" h="2235">
                  <a:moveTo>
                    <a:pt x="0" y="2014"/>
                  </a:moveTo>
                  <a:lnTo>
                    <a:pt x="508" y="2044"/>
                  </a:lnTo>
                  <a:lnTo>
                    <a:pt x="828" y="2078"/>
                  </a:lnTo>
                  <a:lnTo>
                    <a:pt x="2696" y="2235"/>
                  </a:lnTo>
                  <a:lnTo>
                    <a:pt x="2757" y="208"/>
                  </a:lnTo>
                  <a:lnTo>
                    <a:pt x="824" y="60"/>
                  </a:lnTo>
                  <a:lnTo>
                    <a:pt x="238" y="0"/>
                  </a:lnTo>
                  <a:lnTo>
                    <a:pt x="185" y="184"/>
                  </a:lnTo>
                  <a:lnTo>
                    <a:pt x="44" y="1536"/>
                  </a:lnTo>
                  <a:lnTo>
                    <a:pt x="16" y="1760"/>
                  </a:lnTo>
                  <a:lnTo>
                    <a:pt x="0" y="201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Freeform 117"/>
            <p:cNvSpPr>
              <a:spLocks/>
            </p:cNvSpPr>
            <p:nvPr/>
          </p:nvSpPr>
          <p:spPr bwMode="auto">
            <a:xfrm>
              <a:off x="3118043" y="2865205"/>
              <a:ext cx="585725" cy="708719"/>
            </a:xfrm>
            <a:custGeom>
              <a:avLst/>
              <a:gdLst>
                <a:gd name="T0" fmla="*/ 116 w 2635"/>
                <a:gd name="T1" fmla="*/ 0 h 3189"/>
                <a:gd name="T2" fmla="*/ 500 w 2635"/>
                <a:gd name="T3" fmla="*/ 57 h 3189"/>
                <a:gd name="T4" fmla="*/ 458 w 2635"/>
                <a:gd name="T5" fmla="*/ 605 h 3189"/>
                <a:gd name="T6" fmla="*/ 396 w 2635"/>
                <a:gd name="T7" fmla="*/ 596 h 3189"/>
                <a:gd name="T8" fmla="*/ 334 w 2635"/>
                <a:gd name="T9" fmla="*/ 593 h 3189"/>
                <a:gd name="T10" fmla="*/ 289 w 2635"/>
                <a:gd name="T11" fmla="*/ 585 h 3189"/>
                <a:gd name="T12" fmla="*/ 105 w 2635"/>
                <a:gd name="T13" fmla="*/ 477 h 3189"/>
                <a:gd name="T14" fmla="*/ 20 w 2635"/>
                <a:gd name="T15" fmla="*/ 434 h 3189"/>
                <a:gd name="T16" fmla="*/ 3 w 2635"/>
                <a:gd name="T17" fmla="*/ 411 h 3189"/>
                <a:gd name="T18" fmla="*/ 0 w 2635"/>
                <a:gd name="T19" fmla="*/ 405 h 3189"/>
                <a:gd name="T20" fmla="*/ 18 w 2635"/>
                <a:gd name="T21" fmla="*/ 396 h 3189"/>
                <a:gd name="T22" fmla="*/ 18 w 2635"/>
                <a:gd name="T23" fmla="*/ 373 h 3189"/>
                <a:gd name="T24" fmla="*/ 10 w 2635"/>
                <a:gd name="T25" fmla="*/ 350 h 3189"/>
                <a:gd name="T26" fmla="*/ 18 w 2635"/>
                <a:gd name="T27" fmla="*/ 329 h 3189"/>
                <a:gd name="T28" fmla="*/ 35 w 2635"/>
                <a:gd name="T29" fmla="*/ 316 h 3189"/>
                <a:gd name="T30" fmla="*/ 30 w 2635"/>
                <a:gd name="T31" fmla="*/ 299 h 3189"/>
                <a:gd name="T32" fmla="*/ 39 w 2635"/>
                <a:gd name="T33" fmla="*/ 286 h 3189"/>
                <a:gd name="T34" fmla="*/ 52 w 2635"/>
                <a:gd name="T35" fmla="*/ 265 h 3189"/>
                <a:gd name="T36" fmla="*/ 64 w 2635"/>
                <a:gd name="T37" fmla="*/ 265 h 3189"/>
                <a:gd name="T38" fmla="*/ 68 w 2635"/>
                <a:gd name="T39" fmla="*/ 250 h 3189"/>
                <a:gd name="T40" fmla="*/ 47 w 2635"/>
                <a:gd name="T41" fmla="*/ 213 h 3189"/>
                <a:gd name="T42" fmla="*/ 41 w 2635"/>
                <a:gd name="T43" fmla="*/ 180 h 3189"/>
                <a:gd name="T44" fmla="*/ 34 w 2635"/>
                <a:gd name="T45" fmla="*/ 170 h 3189"/>
                <a:gd name="T46" fmla="*/ 47 w 2635"/>
                <a:gd name="T47" fmla="*/ 153 h 3189"/>
                <a:gd name="T48" fmla="*/ 49 w 2635"/>
                <a:gd name="T49" fmla="*/ 130 h 3189"/>
                <a:gd name="T50" fmla="*/ 42 w 2635"/>
                <a:gd name="T51" fmla="*/ 98 h 3189"/>
                <a:gd name="T52" fmla="*/ 43 w 2635"/>
                <a:gd name="T53" fmla="*/ 82 h 3189"/>
                <a:gd name="T54" fmla="*/ 58 w 2635"/>
                <a:gd name="T55" fmla="*/ 73 h 3189"/>
                <a:gd name="T56" fmla="*/ 78 w 2635"/>
                <a:gd name="T57" fmla="*/ 79 h 3189"/>
                <a:gd name="T58" fmla="*/ 105 w 2635"/>
                <a:gd name="T59" fmla="*/ 87 h 3189"/>
                <a:gd name="T60" fmla="*/ 100 w 2635"/>
                <a:gd name="T61" fmla="*/ 61 h 3189"/>
                <a:gd name="T62" fmla="*/ 110 w 2635"/>
                <a:gd name="T63" fmla="*/ 48 h 3189"/>
                <a:gd name="T64" fmla="*/ 110 w 2635"/>
                <a:gd name="T65" fmla="*/ 23 h 3189"/>
                <a:gd name="T66" fmla="*/ 114 w 2635"/>
                <a:gd name="T67" fmla="*/ 6 h 3189"/>
                <a:gd name="T68" fmla="*/ 116 w 2635"/>
                <a:gd name="T69" fmla="*/ 0 h 318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635" h="3189">
                  <a:moveTo>
                    <a:pt x="609" y="0"/>
                  </a:moveTo>
                  <a:lnTo>
                    <a:pt x="2635" y="300"/>
                  </a:lnTo>
                  <a:lnTo>
                    <a:pt x="2416" y="3189"/>
                  </a:lnTo>
                  <a:lnTo>
                    <a:pt x="2089" y="3144"/>
                  </a:lnTo>
                  <a:lnTo>
                    <a:pt x="1759" y="3126"/>
                  </a:lnTo>
                  <a:lnTo>
                    <a:pt x="1525" y="3084"/>
                  </a:lnTo>
                  <a:lnTo>
                    <a:pt x="553" y="2514"/>
                  </a:lnTo>
                  <a:lnTo>
                    <a:pt x="106" y="2289"/>
                  </a:lnTo>
                  <a:lnTo>
                    <a:pt x="16" y="2169"/>
                  </a:lnTo>
                  <a:lnTo>
                    <a:pt x="0" y="2135"/>
                  </a:lnTo>
                  <a:lnTo>
                    <a:pt x="96" y="2088"/>
                  </a:lnTo>
                  <a:lnTo>
                    <a:pt x="94" y="1964"/>
                  </a:lnTo>
                  <a:lnTo>
                    <a:pt x="54" y="1844"/>
                  </a:lnTo>
                  <a:lnTo>
                    <a:pt x="96" y="1736"/>
                  </a:lnTo>
                  <a:lnTo>
                    <a:pt x="187" y="1665"/>
                  </a:lnTo>
                  <a:lnTo>
                    <a:pt x="157" y="1575"/>
                  </a:lnTo>
                  <a:lnTo>
                    <a:pt x="205" y="1509"/>
                  </a:lnTo>
                  <a:lnTo>
                    <a:pt x="276" y="1397"/>
                  </a:lnTo>
                  <a:lnTo>
                    <a:pt x="337" y="1395"/>
                  </a:lnTo>
                  <a:lnTo>
                    <a:pt x="360" y="1319"/>
                  </a:lnTo>
                  <a:lnTo>
                    <a:pt x="249" y="1124"/>
                  </a:lnTo>
                  <a:lnTo>
                    <a:pt x="217" y="948"/>
                  </a:lnTo>
                  <a:lnTo>
                    <a:pt x="178" y="897"/>
                  </a:lnTo>
                  <a:lnTo>
                    <a:pt x="249" y="809"/>
                  </a:lnTo>
                  <a:lnTo>
                    <a:pt x="258" y="687"/>
                  </a:lnTo>
                  <a:lnTo>
                    <a:pt x="223" y="515"/>
                  </a:lnTo>
                  <a:lnTo>
                    <a:pt x="228" y="431"/>
                  </a:lnTo>
                  <a:lnTo>
                    <a:pt x="307" y="384"/>
                  </a:lnTo>
                  <a:lnTo>
                    <a:pt x="411" y="414"/>
                  </a:lnTo>
                  <a:lnTo>
                    <a:pt x="553" y="461"/>
                  </a:lnTo>
                  <a:lnTo>
                    <a:pt x="528" y="320"/>
                  </a:lnTo>
                  <a:lnTo>
                    <a:pt x="582" y="252"/>
                  </a:lnTo>
                  <a:lnTo>
                    <a:pt x="582" y="122"/>
                  </a:lnTo>
                  <a:lnTo>
                    <a:pt x="603" y="32"/>
                  </a:lnTo>
                  <a:lnTo>
                    <a:pt x="609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" name="Freeform 118"/>
            <p:cNvSpPr>
              <a:spLocks/>
            </p:cNvSpPr>
            <p:nvPr/>
          </p:nvSpPr>
          <p:spPr bwMode="auto">
            <a:xfrm>
              <a:off x="3703768" y="2477459"/>
              <a:ext cx="639611" cy="484975"/>
            </a:xfrm>
            <a:custGeom>
              <a:avLst/>
              <a:gdLst>
                <a:gd name="T0" fmla="*/ 43 w 2886"/>
                <a:gd name="T1" fmla="*/ 0 h 2181"/>
                <a:gd name="T2" fmla="*/ 21 w 2886"/>
                <a:gd name="T3" fmla="*/ 141 h 2181"/>
                <a:gd name="T4" fmla="*/ 0 w 2886"/>
                <a:gd name="T5" fmla="*/ 388 h 2181"/>
                <a:gd name="T6" fmla="*/ 215 w 2886"/>
                <a:gd name="T7" fmla="*/ 404 h 2181"/>
                <a:gd name="T8" fmla="*/ 386 w 2886"/>
                <a:gd name="T9" fmla="*/ 412 h 2181"/>
                <a:gd name="T10" fmla="*/ 536 w 2886"/>
                <a:gd name="T11" fmla="*/ 414 h 2181"/>
                <a:gd name="T12" fmla="*/ 535 w 2886"/>
                <a:gd name="T13" fmla="*/ 196 h 2181"/>
                <a:gd name="T14" fmla="*/ 546 w 2886"/>
                <a:gd name="T15" fmla="*/ 112 h 2181"/>
                <a:gd name="T16" fmla="*/ 543 w 2886"/>
                <a:gd name="T17" fmla="*/ 80 h 2181"/>
                <a:gd name="T18" fmla="*/ 540 w 2886"/>
                <a:gd name="T19" fmla="*/ 51 h 2181"/>
                <a:gd name="T20" fmla="*/ 543 w 2886"/>
                <a:gd name="T21" fmla="*/ 28 h 2181"/>
                <a:gd name="T22" fmla="*/ 519 w 2886"/>
                <a:gd name="T23" fmla="*/ 32 h 2181"/>
                <a:gd name="T24" fmla="*/ 396 w 2886"/>
                <a:gd name="T25" fmla="*/ 30 h 2181"/>
                <a:gd name="T26" fmla="*/ 72 w 2886"/>
                <a:gd name="T27" fmla="*/ 2 h 2181"/>
                <a:gd name="T28" fmla="*/ 43 w 2886"/>
                <a:gd name="T29" fmla="*/ 0 h 21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886" h="2181">
                  <a:moveTo>
                    <a:pt x="227" y="0"/>
                  </a:moveTo>
                  <a:lnTo>
                    <a:pt x="110" y="741"/>
                  </a:lnTo>
                  <a:lnTo>
                    <a:pt x="0" y="2044"/>
                  </a:lnTo>
                  <a:lnTo>
                    <a:pt x="1134" y="2128"/>
                  </a:lnTo>
                  <a:lnTo>
                    <a:pt x="2040" y="2170"/>
                  </a:lnTo>
                  <a:lnTo>
                    <a:pt x="2835" y="2181"/>
                  </a:lnTo>
                  <a:lnTo>
                    <a:pt x="2826" y="1035"/>
                  </a:lnTo>
                  <a:lnTo>
                    <a:pt x="2886" y="591"/>
                  </a:lnTo>
                  <a:lnTo>
                    <a:pt x="2868" y="423"/>
                  </a:lnTo>
                  <a:lnTo>
                    <a:pt x="2856" y="267"/>
                  </a:lnTo>
                  <a:lnTo>
                    <a:pt x="2868" y="147"/>
                  </a:lnTo>
                  <a:lnTo>
                    <a:pt x="2745" y="169"/>
                  </a:lnTo>
                  <a:lnTo>
                    <a:pt x="2093" y="157"/>
                  </a:lnTo>
                  <a:lnTo>
                    <a:pt x="380" y="12"/>
                  </a:lnTo>
                  <a:lnTo>
                    <a:pt x="227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" name="Freeform 119"/>
            <p:cNvSpPr>
              <a:spLocks/>
            </p:cNvSpPr>
            <p:nvPr/>
          </p:nvSpPr>
          <p:spPr bwMode="auto">
            <a:xfrm>
              <a:off x="4175862" y="1957342"/>
              <a:ext cx="626725" cy="370174"/>
            </a:xfrm>
            <a:custGeom>
              <a:avLst/>
              <a:gdLst>
                <a:gd name="T0" fmla="*/ 0 w 2822"/>
                <a:gd name="T1" fmla="*/ 276 h 1670"/>
                <a:gd name="T2" fmla="*/ 108 w 2822"/>
                <a:gd name="T3" fmla="*/ 285 h 1670"/>
                <a:gd name="T4" fmla="*/ 217 w 2822"/>
                <a:gd name="T5" fmla="*/ 286 h 1670"/>
                <a:gd name="T6" fmla="*/ 295 w 2822"/>
                <a:gd name="T7" fmla="*/ 285 h 1670"/>
                <a:gd name="T8" fmla="*/ 349 w 2822"/>
                <a:gd name="T9" fmla="*/ 283 h 1670"/>
                <a:gd name="T10" fmla="*/ 376 w 2822"/>
                <a:gd name="T11" fmla="*/ 281 h 1670"/>
                <a:gd name="T12" fmla="*/ 422 w 2822"/>
                <a:gd name="T13" fmla="*/ 298 h 1670"/>
                <a:gd name="T14" fmla="*/ 439 w 2822"/>
                <a:gd name="T15" fmla="*/ 286 h 1670"/>
                <a:gd name="T16" fmla="*/ 473 w 2822"/>
                <a:gd name="T17" fmla="*/ 286 h 1670"/>
                <a:gd name="T18" fmla="*/ 485 w 2822"/>
                <a:gd name="T19" fmla="*/ 303 h 1670"/>
                <a:gd name="T20" fmla="*/ 535 w 2822"/>
                <a:gd name="T21" fmla="*/ 316 h 1670"/>
                <a:gd name="T22" fmla="*/ 535 w 2822"/>
                <a:gd name="T23" fmla="*/ 259 h 1670"/>
                <a:gd name="T24" fmla="*/ 528 w 2822"/>
                <a:gd name="T25" fmla="*/ 233 h 1670"/>
                <a:gd name="T26" fmla="*/ 533 w 2822"/>
                <a:gd name="T27" fmla="*/ 181 h 1670"/>
                <a:gd name="T28" fmla="*/ 526 w 2822"/>
                <a:gd name="T29" fmla="*/ 72 h 1670"/>
                <a:gd name="T30" fmla="*/ 502 w 2822"/>
                <a:gd name="T31" fmla="*/ 43 h 1670"/>
                <a:gd name="T32" fmla="*/ 509 w 2822"/>
                <a:gd name="T33" fmla="*/ 22 h 1670"/>
                <a:gd name="T34" fmla="*/ 507 w 2822"/>
                <a:gd name="T35" fmla="*/ 0 h 1670"/>
                <a:gd name="T36" fmla="*/ 388 w 2822"/>
                <a:gd name="T37" fmla="*/ 3 h 1670"/>
                <a:gd name="T38" fmla="*/ 10 w 2822"/>
                <a:gd name="T39" fmla="*/ 10 h 1670"/>
                <a:gd name="T40" fmla="*/ 5 w 2822"/>
                <a:gd name="T41" fmla="*/ 90 h 1670"/>
                <a:gd name="T42" fmla="*/ 0 w 2822"/>
                <a:gd name="T43" fmla="*/ 276 h 16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822" h="1670">
                  <a:moveTo>
                    <a:pt x="0" y="1456"/>
                  </a:moveTo>
                  <a:lnTo>
                    <a:pt x="570" y="1505"/>
                  </a:lnTo>
                  <a:lnTo>
                    <a:pt x="1143" y="1513"/>
                  </a:lnTo>
                  <a:lnTo>
                    <a:pt x="1558" y="1505"/>
                  </a:lnTo>
                  <a:lnTo>
                    <a:pt x="1842" y="1496"/>
                  </a:lnTo>
                  <a:lnTo>
                    <a:pt x="1985" y="1483"/>
                  </a:lnTo>
                  <a:lnTo>
                    <a:pt x="2225" y="1573"/>
                  </a:lnTo>
                  <a:lnTo>
                    <a:pt x="2315" y="1513"/>
                  </a:lnTo>
                  <a:lnTo>
                    <a:pt x="2496" y="1513"/>
                  </a:lnTo>
                  <a:lnTo>
                    <a:pt x="2556" y="1603"/>
                  </a:lnTo>
                  <a:lnTo>
                    <a:pt x="2822" y="1670"/>
                  </a:lnTo>
                  <a:lnTo>
                    <a:pt x="2822" y="1369"/>
                  </a:lnTo>
                  <a:lnTo>
                    <a:pt x="2785" y="1232"/>
                  </a:lnTo>
                  <a:lnTo>
                    <a:pt x="2813" y="957"/>
                  </a:lnTo>
                  <a:lnTo>
                    <a:pt x="2776" y="382"/>
                  </a:lnTo>
                  <a:lnTo>
                    <a:pt x="2646" y="226"/>
                  </a:lnTo>
                  <a:lnTo>
                    <a:pt x="2685" y="118"/>
                  </a:lnTo>
                  <a:lnTo>
                    <a:pt x="2674" y="0"/>
                  </a:lnTo>
                  <a:lnTo>
                    <a:pt x="2045" y="16"/>
                  </a:lnTo>
                  <a:lnTo>
                    <a:pt x="54" y="54"/>
                  </a:lnTo>
                  <a:lnTo>
                    <a:pt x="28" y="476"/>
                  </a:lnTo>
                  <a:lnTo>
                    <a:pt x="0" y="145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" name="Freeform 120"/>
            <p:cNvSpPr>
              <a:spLocks/>
            </p:cNvSpPr>
            <p:nvPr/>
          </p:nvSpPr>
          <p:spPr bwMode="auto">
            <a:xfrm>
              <a:off x="4168833" y="2281829"/>
              <a:ext cx="736841" cy="329174"/>
            </a:xfrm>
            <a:custGeom>
              <a:avLst/>
              <a:gdLst>
                <a:gd name="T0" fmla="*/ 7 w 3321"/>
                <a:gd name="T1" fmla="*/ 0 h 1486"/>
                <a:gd name="T2" fmla="*/ 0 w 3321"/>
                <a:gd name="T3" fmla="*/ 197 h 1486"/>
                <a:gd name="T4" fmla="*/ 123 w 3321"/>
                <a:gd name="T5" fmla="*/ 200 h 1486"/>
                <a:gd name="T6" fmla="*/ 146 w 3321"/>
                <a:gd name="T7" fmla="*/ 196 h 1486"/>
                <a:gd name="T8" fmla="*/ 144 w 3321"/>
                <a:gd name="T9" fmla="*/ 218 h 1486"/>
                <a:gd name="T10" fmla="*/ 147 w 3321"/>
                <a:gd name="T11" fmla="*/ 252 h 1486"/>
                <a:gd name="T12" fmla="*/ 150 w 3321"/>
                <a:gd name="T13" fmla="*/ 281 h 1486"/>
                <a:gd name="T14" fmla="*/ 413 w 3321"/>
                <a:gd name="T15" fmla="*/ 281 h 1486"/>
                <a:gd name="T16" fmla="*/ 529 w 3321"/>
                <a:gd name="T17" fmla="*/ 275 h 1486"/>
                <a:gd name="T18" fmla="*/ 557 w 3321"/>
                <a:gd name="T19" fmla="*/ 272 h 1486"/>
                <a:gd name="T20" fmla="*/ 588 w 3321"/>
                <a:gd name="T21" fmla="*/ 271 h 1486"/>
                <a:gd name="T22" fmla="*/ 629 w 3321"/>
                <a:gd name="T23" fmla="*/ 269 h 1486"/>
                <a:gd name="T24" fmla="*/ 607 w 3321"/>
                <a:gd name="T25" fmla="*/ 225 h 1486"/>
                <a:gd name="T26" fmla="*/ 607 w 3321"/>
                <a:gd name="T27" fmla="*/ 179 h 1486"/>
                <a:gd name="T28" fmla="*/ 556 w 3321"/>
                <a:gd name="T29" fmla="*/ 78 h 1486"/>
                <a:gd name="T30" fmla="*/ 540 w 3321"/>
                <a:gd name="T31" fmla="*/ 40 h 1486"/>
                <a:gd name="T32" fmla="*/ 490 w 3321"/>
                <a:gd name="T33" fmla="*/ 28 h 1486"/>
                <a:gd name="T34" fmla="*/ 480 w 3321"/>
                <a:gd name="T35" fmla="*/ 11 h 1486"/>
                <a:gd name="T36" fmla="*/ 445 w 3321"/>
                <a:gd name="T37" fmla="*/ 11 h 1486"/>
                <a:gd name="T38" fmla="*/ 428 w 3321"/>
                <a:gd name="T39" fmla="*/ 22 h 1486"/>
                <a:gd name="T40" fmla="*/ 382 w 3321"/>
                <a:gd name="T41" fmla="*/ 5 h 1486"/>
                <a:gd name="T42" fmla="*/ 353 w 3321"/>
                <a:gd name="T43" fmla="*/ 8 h 1486"/>
                <a:gd name="T44" fmla="*/ 301 w 3321"/>
                <a:gd name="T45" fmla="*/ 9 h 1486"/>
                <a:gd name="T46" fmla="*/ 220 w 3321"/>
                <a:gd name="T47" fmla="*/ 11 h 1486"/>
                <a:gd name="T48" fmla="*/ 115 w 3321"/>
                <a:gd name="T49" fmla="*/ 9 h 1486"/>
                <a:gd name="T50" fmla="*/ 7 w 3321"/>
                <a:gd name="T51" fmla="*/ 0 h 148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321" h="1486">
                  <a:moveTo>
                    <a:pt x="35" y="0"/>
                  </a:moveTo>
                  <a:lnTo>
                    <a:pt x="0" y="1044"/>
                  </a:lnTo>
                  <a:lnTo>
                    <a:pt x="651" y="1058"/>
                  </a:lnTo>
                  <a:lnTo>
                    <a:pt x="769" y="1034"/>
                  </a:lnTo>
                  <a:lnTo>
                    <a:pt x="761" y="1152"/>
                  </a:lnTo>
                  <a:lnTo>
                    <a:pt x="775" y="1332"/>
                  </a:lnTo>
                  <a:lnTo>
                    <a:pt x="793" y="1486"/>
                  </a:lnTo>
                  <a:lnTo>
                    <a:pt x="2181" y="1486"/>
                  </a:lnTo>
                  <a:lnTo>
                    <a:pt x="2791" y="1454"/>
                  </a:lnTo>
                  <a:lnTo>
                    <a:pt x="2939" y="1436"/>
                  </a:lnTo>
                  <a:lnTo>
                    <a:pt x="3107" y="1432"/>
                  </a:lnTo>
                  <a:lnTo>
                    <a:pt x="3321" y="1424"/>
                  </a:lnTo>
                  <a:lnTo>
                    <a:pt x="3203" y="1190"/>
                  </a:lnTo>
                  <a:lnTo>
                    <a:pt x="3203" y="946"/>
                  </a:lnTo>
                  <a:lnTo>
                    <a:pt x="2937" y="414"/>
                  </a:lnTo>
                  <a:lnTo>
                    <a:pt x="2849" y="212"/>
                  </a:lnTo>
                  <a:lnTo>
                    <a:pt x="2587" y="146"/>
                  </a:lnTo>
                  <a:lnTo>
                    <a:pt x="2533" y="56"/>
                  </a:lnTo>
                  <a:lnTo>
                    <a:pt x="2348" y="58"/>
                  </a:lnTo>
                  <a:lnTo>
                    <a:pt x="2259" y="116"/>
                  </a:lnTo>
                  <a:lnTo>
                    <a:pt x="2017" y="24"/>
                  </a:lnTo>
                  <a:lnTo>
                    <a:pt x="1862" y="42"/>
                  </a:lnTo>
                  <a:lnTo>
                    <a:pt x="1587" y="50"/>
                  </a:lnTo>
                  <a:lnTo>
                    <a:pt x="1159" y="56"/>
                  </a:lnTo>
                  <a:lnTo>
                    <a:pt x="607" y="48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" name="Freeform 121"/>
            <p:cNvSpPr>
              <a:spLocks/>
            </p:cNvSpPr>
            <p:nvPr/>
          </p:nvSpPr>
          <p:spPr bwMode="auto">
            <a:xfrm>
              <a:off x="4330493" y="2598117"/>
              <a:ext cx="673583" cy="365488"/>
            </a:xfrm>
            <a:custGeom>
              <a:avLst/>
              <a:gdLst>
                <a:gd name="T0" fmla="*/ 12 w 3036"/>
                <a:gd name="T1" fmla="*/ 11 h 1646"/>
                <a:gd name="T2" fmla="*/ 0 w 3036"/>
                <a:gd name="T3" fmla="*/ 93 h 1646"/>
                <a:gd name="T4" fmla="*/ 2 w 3036"/>
                <a:gd name="T5" fmla="*/ 311 h 1646"/>
                <a:gd name="T6" fmla="*/ 265 w 3036"/>
                <a:gd name="T7" fmla="*/ 312 h 1646"/>
                <a:gd name="T8" fmla="*/ 435 w 3036"/>
                <a:gd name="T9" fmla="*/ 298 h 1646"/>
                <a:gd name="T10" fmla="*/ 575 w 3036"/>
                <a:gd name="T11" fmla="*/ 286 h 1646"/>
                <a:gd name="T12" fmla="*/ 575 w 3036"/>
                <a:gd name="T13" fmla="*/ 251 h 1646"/>
                <a:gd name="T14" fmla="*/ 570 w 3036"/>
                <a:gd name="T15" fmla="*/ 198 h 1646"/>
                <a:gd name="T16" fmla="*/ 570 w 3036"/>
                <a:gd name="T17" fmla="*/ 135 h 1646"/>
                <a:gd name="T18" fmla="*/ 566 w 3036"/>
                <a:gd name="T19" fmla="*/ 87 h 1646"/>
                <a:gd name="T20" fmla="*/ 542 w 3036"/>
                <a:gd name="T21" fmla="*/ 73 h 1646"/>
                <a:gd name="T22" fmla="*/ 532 w 3036"/>
                <a:gd name="T23" fmla="*/ 42 h 1646"/>
                <a:gd name="T24" fmla="*/ 537 w 3036"/>
                <a:gd name="T25" fmla="*/ 25 h 1646"/>
                <a:gd name="T26" fmla="*/ 518 w 3036"/>
                <a:gd name="T27" fmla="*/ 14 h 1646"/>
                <a:gd name="T28" fmla="*/ 491 w 3036"/>
                <a:gd name="T29" fmla="*/ 0 h 1646"/>
                <a:gd name="T30" fmla="*/ 453 w 3036"/>
                <a:gd name="T31" fmla="*/ 0 h 1646"/>
                <a:gd name="T32" fmla="*/ 419 w 3036"/>
                <a:gd name="T33" fmla="*/ 2 h 1646"/>
                <a:gd name="T34" fmla="*/ 391 w 3036"/>
                <a:gd name="T35" fmla="*/ 5 h 1646"/>
                <a:gd name="T36" fmla="*/ 279 w 3036"/>
                <a:gd name="T37" fmla="*/ 11 h 1646"/>
                <a:gd name="T38" fmla="*/ 12 w 3036"/>
                <a:gd name="T39" fmla="*/ 11 h 16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036" h="1646">
                  <a:moveTo>
                    <a:pt x="62" y="59"/>
                  </a:moveTo>
                  <a:lnTo>
                    <a:pt x="0" y="491"/>
                  </a:lnTo>
                  <a:lnTo>
                    <a:pt x="13" y="1641"/>
                  </a:lnTo>
                  <a:lnTo>
                    <a:pt x="1401" y="1646"/>
                  </a:lnTo>
                  <a:lnTo>
                    <a:pt x="2298" y="1572"/>
                  </a:lnTo>
                  <a:lnTo>
                    <a:pt x="3036" y="1509"/>
                  </a:lnTo>
                  <a:lnTo>
                    <a:pt x="3036" y="1326"/>
                  </a:lnTo>
                  <a:lnTo>
                    <a:pt x="3009" y="1043"/>
                  </a:lnTo>
                  <a:lnTo>
                    <a:pt x="3009" y="713"/>
                  </a:lnTo>
                  <a:lnTo>
                    <a:pt x="2987" y="461"/>
                  </a:lnTo>
                  <a:lnTo>
                    <a:pt x="2862" y="384"/>
                  </a:lnTo>
                  <a:lnTo>
                    <a:pt x="2807" y="221"/>
                  </a:lnTo>
                  <a:lnTo>
                    <a:pt x="2837" y="131"/>
                  </a:lnTo>
                  <a:lnTo>
                    <a:pt x="2734" y="73"/>
                  </a:lnTo>
                  <a:lnTo>
                    <a:pt x="2593" y="0"/>
                  </a:lnTo>
                  <a:lnTo>
                    <a:pt x="2392" y="2"/>
                  </a:lnTo>
                  <a:lnTo>
                    <a:pt x="2212" y="11"/>
                  </a:lnTo>
                  <a:lnTo>
                    <a:pt x="2062" y="27"/>
                  </a:lnTo>
                  <a:lnTo>
                    <a:pt x="1474" y="60"/>
                  </a:lnTo>
                  <a:lnTo>
                    <a:pt x="62" y="59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Freeform 122"/>
            <p:cNvSpPr>
              <a:spLocks/>
            </p:cNvSpPr>
            <p:nvPr/>
          </p:nvSpPr>
          <p:spPr bwMode="auto">
            <a:xfrm>
              <a:off x="3654567" y="2931976"/>
              <a:ext cx="589239" cy="645462"/>
            </a:xfrm>
            <a:custGeom>
              <a:avLst/>
              <a:gdLst>
                <a:gd name="T0" fmla="*/ 41 w 2655"/>
                <a:gd name="T1" fmla="*/ 0 h 2904"/>
                <a:gd name="T2" fmla="*/ 261 w 2655"/>
                <a:gd name="T3" fmla="*/ 16 h 2904"/>
                <a:gd name="T4" fmla="*/ 411 w 2655"/>
                <a:gd name="T5" fmla="*/ 23 h 2904"/>
                <a:gd name="T6" fmla="*/ 503 w 2655"/>
                <a:gd name="T7" fmla="*/ 25 h 2904"/>
                <a:gd name="T8" fmla="*/ 500 w 2655"/>
                <a:gd name="T9" fmla="*/ 75 h 2904"/>
                <a:gd name="T10" fmla="*/ 503 w 2655"/>
                <a:gd name="T11" fmla="*/ 283 h 2904"/>
                <a:gd name="T12" fmla="*/ 497 w 2655"/>
                <a:gd name="T13" fmla="*/ 505 h 2904"/>
                <a:gd name="T14" fmla="*/ 194 w 2655"/>
                <a:gd name="T15" fmla="*/ 494 h 2904"/>
                <a:gd name="T16" fmla="*/ 206 w 2655"/>
                <a:gd name="T17" fmla="*/ 516 h 2904"/>
                <a:gd name="T18" fmla="*/ 171 w 2655"/>
                <a:gd name="T19" fmla="*/ 510 h 2904"/>
                <a:gd name="T20" fmla="*/ 130 w 2655"/>
                <a:gd name="T21" fmla="*/ 512 h 2904"/>
                <a:gd name="T22" fmla="*/ 80 w 2655"/>
                <a:gd name="T23" fmla="*/ 505 h 2904"/>
                <a:gd name="T24" fmla="*/ 78 w 2655"/>
                <a:gd name="T25" fmla="*/ 532 h 2904"/>
                <a:gd name="T26" fmla="*/ 73 w 2655"/>
                <a:gd name="T27" fmla="*/ 551 h 2904"/>
                <a:gd name="T28" fmla="*/ 0 w 2655"/>
                <a:gd name="T29" fmla="*/ 549 h 2904"/>
                <a:gd name="T30" fmla="*/ 41 w 2655"/>
                <a:gd name="T31" fmla="*/ 0 h 290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655" h="2904">
                  <a:moveTo>
                    <a:pt x="217" y="0"/>
                  </a:moveTo>
                  <a:lnTo>
                    <a:pt x="1377" y="84"/>
                  </a:lnTo>
                  <a:lnTo>
                    <a:pt x="2169" y="122"/>
                  </a:lnTo>
                  <a:lnTo>
                    <a:pt x="2653" y="132"/>
                  </a:lnTo>
                  <a:lnTo>
                    <a:pt x="2637" y="396"/>
                  </a:lnTo>
                  <a:lnTo>
                    <a:pt x="2655" y="1494"/>
                  </a:lnTo>
                  <a:lnTo>
                    <a:pt x="2625" y="2664"/>
                  </a:lnTo>
                  <a:lnTo>
                    <a:pt x="1026" y="2601"/>
                  </a:lnTo>
                  <a:lnTo>
                    <a:pt x="1086" y="2721"/>
                  </a:lnTo>
                  <a:lnTo>
                    <a:pt x="903" y="2688"/>
                  </a:lnTo>
                  <a:lnTo>
                    <a:pt x="687" y="2700"/>
                  </a:lnTo>
                  <a:lnTo>
                    <a:pt x="423" y="2664"/>
                  </a:lnTo>
                  <a:lnTo>
                    <a:pt x="411" y="2802"/>
                  </a:lnTo>
                  <a:lnTo>
                    <a:pt x="387" y="2904"/>
                  </a:lnTo>
                  <a:lnTo>
                    <a:pt x="0" y="2892"/>
                  </a:lnTo>
                  <a:lnTo>
                    <a:pt x="217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" name="Freeform 123"/>
            <p:cNvSpPr>
              <a:spLocks/>
            </p:cNvSpPr>
            <p:nvPr/>
          </p:nvSpPr>
          <p:spPr bwMode="auto">
            <a:xfrm>
              <a:off x="4240292" y="2933148"/>
              <a:ext cx="803614" cy="383060"/>
            </a:xfrm>
            <a:custGeom>
              <a:avLst/>
              <a:gdLst>
                <a:gd name="T0" fmla="*/ 3 w 3616"/>
                <a:gd name="T1" fmla="*/ 24 h 1724"/>
                <a:gd name="T2" fmla="*/ 0 w 3616"/>
                <a:gd name="T3" fmla="*/ 74 h 1724"/>
                <a:gd name="T4" fmla="*/ 109 w 3616"/>
                <a:gd name="T5" fmla="*/ 73 h 1724"/>
                <a:gd name="T6" fmla="*/ 169 w 3616"/>
                <a:gd name="T7" fmla="*/ 71 h 1724"/>
                <a:gd name="T8" fmla="*/ 231 w 3616"/>
                <a:gd name="T9" fmla="*/ 71 h 1724"/>
                <a:gd name="T10" fmla="*/ 234 w 3616"/>
                <a:gd name="T11" fmla="*/ 106 h 1724"/>
                <a:gd name="T12" fmla="*/ 235 w 3616"/>
                <a:gd name="T13" fmla="*/ 158 h 1724"/>
                <a:gd name="T14" fmla="*/ 230 w 3616"/>
                <a:gd name="T15" fmla="*/ 187 h 1724"/>
                <a:gd name="T16" fmla="*/ 223 w 3616"/>
                <a:gd name="T17" fmla="*/ 211 h 1724"/>
                <a:gd name="T18" fmla="*/ 230 w 3616"/>
                <a:gd name="T19" fmla="*/ 234 h 1724"/>
                <a:gd name="T20" fmla="*/ 231 w 3616"/>
                <a:gd name="T21" fmla="*/ 259 h 1724"/>
                <a:gd name="T22" fmla="*/ 261 w 3616"/>
                <a:gd name="T23" fmla="*/ 262 h 1724"/>
                <a:gd name="T24" fmla="*/ 280 w 3616"/>
                <a:gd name="T25" fmla="*/ 274 h 1724"/>
                <a:gd name="T26" fmla="*/ 306 w 3616"/>
                <a:gd name="T27" fmla="*/ 276 h 1724"/>
                <a:gd name="T28" fmla="*/ 338 w 3616"/>
                <a:gd name="T29" fmla="*/ 295 h 1724"/>
                <a:gd name="T30" fmla="*/ 381 w 3616"/>
                <a:gd name="T31" fmla="*/ 288 h 1724"/>
                <a:gd name="T32" fmla="*/ 412 w 3616"/>
                <a:gd name="T33" fmla="*/ 315 h 1724"/>
                <a:gd name="T34" fmla="*/ 440 w 3616"/>
                <a:gd name="T35" fmla="*/ 309 h 1724"/>
                <a:gd name="T36" fmla="*/ 464 w 3616"/>
                <a:gd name="T37" fmla="*/ 321 h 1724"/>
                <a:gd name="T38" fmla="*/ 492 w 3616"/>
                <a:gd name="T39" fmla="*/ 319 h 1724"/>
                <a:gd name="T40" fmla="*/ 544 w 3616"/>
                <a:gd name="T41" fmla="*/ 327 h 1724"/>
                <a:gd name="T42" fmla="*/ 591 w 3616"/>
                <a:gd name="T43" fmla="*/ 309 h 1724"/>
                <a:gd name="T44" fmla="*/ 617 w 3616"/>
                <a:gd name="T45" fmla="*/ 312 h 1724"/>
                <a:gd name="T46" fmla="*/ 636 w 3616"/>
                <a:gd name="T47" fmla="*/ 303 h 1724"/>
                <a:gd name="T48" fmla="*/ 657 w 3616"/>
                <a:gd name="T49" fmla="*/ 321 h 1724"/>
                <a:gd name="T50" fmla="*/ 686 w 3616"/>
                <a:gd name="T51" fmla="*/ 327 h 1724"/>
                <a:gd name="T52" fmla="*/ 686 w 3616"/>
                <a:gd name="T53" fmla="*/ 173 h 1724"/>
                <a:gd name="T54" fmla="*/ 673 w 3616"/>
                <a:gd name="T55" fmla="*/ 112 h 1724"/>
                <a:gd name="T56" fmla="*/ 669 w 3616"/>
                <a:gd name="T57" fmla="*/ 74 h 1724"/>
                <a:gd name="T58" fmla="*/ 669 w 3616"/>
                <a:gd name="T59" fmla="*/ 48 h 1724"/>
                <a:gd name="T60" fmla="*/ 664 w 3616"/>
                <a:gd name="T61" fmla="*/ 26 h 1724"/>
                <a:gd name="T62" fmla="*/ 654 w 3616"/>
                <a:gd name="T63" fmla="*/ 0 h 1724"/>
                <a:gd name="T64" fmla="*/ 587 w 3616"/>
                <a:gd name="T65" fmla="*/ 5 h 1724"/>
                <a:gd name="T66" fmla="*/ 344 w 3616"/>
                <a:gd name="T67" fmla="*/ 25 h 1724"/>
                <a:gd name="T68" fmla="*/ 219 w 3616"/>
                <a:gd name="T69" fmla="*/ 25 h 1724"/>
                <a:gd name="T70" fmla="*/ 79 w 3616"/>
                <a:gd name="T71" fmla="*/ 25 h 1724"/>
                <a:gd name="T72" fmla="*/ 3 w 3616"/>
                <a:gd name="T73" fmla="*/ 24 h 172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16" h="1724">
                  <a:moveTo>
                    <a:pt x="14" y="124"/>
                  </a:moveTo>
                  <a:lnTo>
                    <a:pt x="0" y="392"/>
                  </a:lnTo>
                  <a:lnTo>
                    <a:pt x="573" y="383"/>
                  </a:lnTo>
                  <a:lnTo>
                    <a:pt x="893" y="374"/>
                  </a:lnTo>
                  <a:lnTo>
                    <a:pt x="1215" y="374"/>
                  </a:lnTo>
                  <a:lnTo>
                    <a:pt x="1231" y="557"/>
                  </a:lnTo>
                  <a:lnTo>
                    <a:pt x="1241" y="831"/>
                  </a:lnTo>
                  <a:lnTo>
                    <a:pt x="1213" y="987"/>
                  </a:lnTo>
                  <a:lnTo>
                    <a:pt x="1177" y="1115"/>
                  </a:lnTo>
                  <a:lnTo>
                    <a:pt x="1213" y="1233"/>
                  </a:lnTo>
                  <a:lnTo>
                    <a:pt x="1215" y="1364"/>
                  </a:lnTo>
                  <a:lnTo>
                    <a:pt x="1378" y="1380"/>
                  </a:lnTo>
                  <a:lnTo>
                    <a:pt x="1478" y="1444"/>
                  </a:lnTo>
                  <a:lnTo>
                    <a:pt x="1615" y="1453"/>
                  </a:lnTo>
                  <a:lnTo>
                    <a:pt x="1780" y="1553"/>
                  </a:lnTo>
                  <a:lnTo>
                    <a:pt x="2009" y="1517"/>
                  </a:lnTo>
                  <a:lnTo>
                    <a:pt x="2173" y="1663"/>
                  </a:lnTo>
                  <a:lnTo>
                    <a:pt x="2319" y="1627"/>
                  </a:lnTo>
                  <a:lnTo>
                    <a:pt x="2446" y="1694"/>
                  </a:lnTo>
                  <a:lnTo>
                    <a:pt x="2594" y="1681"/>
                  </a:lnTo>
                  <a:lnTo>
                    <a:pt x="2866" y="1724"/>
                  </a:lnTo>
                  <a:lnTo>
                    <a:pt x="3115" y="1627"/>
                  </a:lnTo>
                  <a:lnTo>
                    <a:pt x="3252" y="1645"/>
                  </a:lnTo>
                  <a:lnTo>
                    <a:pt x="3353" y="1599"/>
                  </a:lnTo>
                  <a:lnTo>
                    <a:pt x="3462" y="1691"/>
                  </a:lnTo>
                  <a:lnTo>
                    <a:pt x="3616" y="1724"/>
                  </a:lnTo>
                  <a:lnTo>
                    <a:pt x="3616" y="914"/>
                  </a:lnTo>
                  <a:lnTo>
                    <a:pt x="3545" y="593"/>
                  </a:lnTo>
                  <a:lnTo>
                    <a:pt x="3526" y="392"/>
                  </a:lnTo>
                  <a:lnTo>
                    <a:pt x="3526" y="254"/>
                  </a:lnTo>
                  <a:lnTo>
                    <a:pt x="3499" y="136"/>
                  </a:lnTo>
                  <a:lnTo>
                    <a:pt x="3446" y="0"/>
                  </a:lnTo>
                  <a:lnTo>
                    <a:pt x="3096" y="28"/>
                  </a:lnTo>
                  <a:lnTo>
                    <a:pt x="1814" y="134"/>
                  </a:lnTo>
                  <a:lnTo>
                    <a:pt x="1155" y="134"/>
                  </a:lnTo>
                  <a:lnTo>
                    <a:pt x="416" y="130"/>
                  </a:lnTo>
                  <a:lnTo>
                    <a:pt x="14" y="12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" name="Freeform 124"/>
            <p:cNvSpPr>
              <a:spLocks/>
            </p:cNvSpPr>
            <p:nvPr/>
          </p:nvSpPr>
          <p:spPr bwMode="auto">
            <a:xfrm>
              <a:off x="3883000" y="3016320"/>
              <a:ext cx="1278050" cy="1196036"/>
            </a:xfrm>
            <a:custGeom>
              <a:avLst/>
              <a:gdLst>
                <a:gd name="T0" fmla="*/ 11 w 5759"/>
                <a:gd name="T1" fmla="*/ 444 h 5383"/>
                <a:gd name="T2" fmla="*/ 68 w 5759"/>
                <a:gd name="T3" fmla="*/ 494 h 5383"/>
                <a:gd name="T4" fmla="*/ 108 w 5759"/>
                <a:gd name="T5" fmla="*/ 540 h 5383"/>
                <a:gd name="T6" fmla="*/ 137 w 5759"/>
                <a:gd name="T7" fmla="*/ 574 h 5383"/>
                <a:gd name="T8" fmla="*/ 163 w 5759"/>
                <a:gd name="T9" fmla="*/ 636 h 5383"/>
                <a:gd name="T10" fmla="*/ 205 w 5759"/>
                <a:gd name="T11" fmla="*/ 693 h 5383"/>
                <a:gd name="T12" fmla="*/ 271 w 5759"/>
                <a:gd name="T13" fmla="*/ 730 h 5383"/>
                <a:gd name="T14" fmla="*/ 313 w 5759"/>
                <a:gd name="T15" fmla="*/ 710 h 5383"/>
                <a:gd name="T16" fmla="*/ 353 w 5759"/>
                <a:gd name="T17" fmla="*/ 666 h 5383"/>
                <a:gd name="T18" fmla="*/ 412 w 5759"/>
                <a:gd name="T19" fmla="*/ 661 h 5383"/>
                <a:gd name="T20" fmla="*/ 488 w 5759"/>
                <a:gd name="T21" fmla="*/ 727 h 5383"/>
                <a:gd name="T22" fmla="*/ 563 w 5759"/>
                <a:gd name="T23" fmla="*/ 841 h 5383"/>
                <a:gd name="T24" fmla="*/ 606 w 5759"/>
                <a:gd name="T25" fmla="*/ 909 h 5383"/>
                <a:gd name="T26" fmla="*/ 637 w 5759"/>
                <a:gd name="T27" fmla="*/ 983 h 5383"/>
                <a:gd name="T28" fmla="*/ 745 w 5759"/>
                <a:gd name="T29" fmla="*/ 1018 h 5383"/>
                <a:gd name="T30" fmla="*/ 811 w 5759"/>
                <a:gd name="T31" fmla="*/ 1021 h 5383"/>
                <a:gd name="T32" fmla="*/ 794 w 5759"/>
                <a:gd name="T33" fmla="*/ 979 h 5383"/>
                <a:gd name="T34" fmla="*/ 768 w 5759"/>
                <a:gd name="T35" fmla="*/ 938 h 5383"/>
                <a:gd name="T36" fmla="*/ 773 w 5759"/>
                <a:gd name="T37" fmla="*/ 892 h 5383"/>
                <a:gd name="T38" fmla="*/ 777 w 5759"/>
                <a:gd name="T39" fmla="*/ 868 h 5383"/>
                <a:gd name="T40" fmla="*/ 762 w 5759"/>
                <a:gd name="T41" fmla="*/ 830 h 5383"/>
                <a:gd name="T42" fmla="*/ 779 w 5759"/>
                <a:gd name="T43" fmla="*/ 796 h 5383"/>
                <a:gd name="T44" fmla="*/ 830 w 5759"/>
                <a:gd name="T45" fmla="*/ 762 h 5383"/>
                <a:gd name="T46" fmla="*/ 859 w 5759"/>
                <a:gd name="T47" fmla="*/ 739 h 5383"/>
                <a:gd name="T48" fmla="*/ 930 w 5759"/>
                <a:gd name="T49" fmla="*/ 725 h 5383"/>
                <a:gd name="T50" fmla="*/ 955 w 5759"/>
                <a:gd name="T51" fmla="*/ 688 h 5383"/>
                <a:gd name="T52" fmla="*/ 967 w 5759"/>
                <a:gd name="T53" fmla="*/ 636 h 5383"/>
                <a:gd name="T54" fmla="*/ 1001 w 5759"/>
                <a:gd name="T55" fmla="*/ 653 h 5383"/>
                <a:gd name="T56" fmla="*/ 1080 w 5759"/>
                <a:gd name="T57" fmla="*/ 625 h 5383"/>
                <a:gd name="T58" fmla="*/ 1075 w 5759"/>
                <a:gd name="T59" fmla="*/ 523 h 5383"/>
                <a:gd name="T60" fmla="*/ 1083 w 5759"/>
                <a:gd name="T61" fmla="*/ 469 h 5383"/>
                <a:gd name="T62" fmla="*/ 1049 w 5759"/>
                <a:gd name="T63" fmla="*/ 422 h 5383"/>
                <a:gd name="T64" fmla="*/ 1038 w 5759"/>
                <a:gd name="T65" fmla="*/ 367 h 5383"/>
                <a:gd name="T66" fmla="*/ 1038 w 5759"/>
                <a:gd name="T67" fmla="*/ 317 h 5383"/>
                <a:gd name="T68" fmla="*/ 1036 w 5759"/>
                <a:gd name="T69" fmla="*/ 277 h 5383"/>
                <a:gd name="T70" fmla="*/ 991 w 5759"/>
                <a:gd name="T71" fmla="*/ 256 h 5383"/>
                <a:gd name="T72" fmla="*/ 940 w 5759"/>
                <a:gd name="T73" fmla="*/ 233 h 5383"/>
                <a:gd name="T74" fmla="*/ 895 w 5759"/>
                <a:gd name="T75" fmla="*/ 237 h 5383"/>
                <a:gd name="T76" fmla="*/ 797 w 5759"/>
                <a:gd name="T77" fmla="*/ 248 h 5383"/>
                <a:gd name="T78" fmla="*/ 744 w 5759"/>
                <a:gd name="T79" fmla="*/ 237 h 5383"/>
                <a:gd name="T80" fmla="*/ 686 w 5759"/>
                <a:gd name="T81" fmla="*/ 217 h 5383"/>
                <a:gd name="T82" fmla="*/ 611 w 5759"/>
                <a:gd name="T83" fmla="*/ 205 h 5383"/>
                <a:gd name="T84" fmla="*/ 566 w 5759"/>
                <a:gd name="T85" fmla="*/ 191 h 5383"/>
                <a:gd name="T86" fmla="*/ 535 w 5759"/>
                <a:gd name="T87" fmla="*/ 163 h 5383"/>
                <a:gd name="T88" fmla="*/ 535 w 5759"/>
                <a:gd name="T89" fmla="*/ 118 h 5383"/>
                <a:gd name="T90" fmla="*/ 539 w 5759"/>
                <a:gd name="T91" fmla="*/ 38 h 5383"/>
                <a:gd name="T92" fmla="*/ 473 w 5759"/>
                <a:gd name="T93" fmla="*/ 0 h 5383"/>
                <a:gd name="T94" fmla="*/ 305 w 5759"/>
                <a:gd name="T95" fmla="*/ 3 h 5383"/>
                <a:gd name="T96" fmla="*/ 303 w 5759"/>
                <a:gd name="T97" fmla="*/ 433 h 538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759" h="5383">
                  <a:moveTo>
                    <a:pt x="0" y="2219"/>
                  </a:moveTo>
                  <a:lnTo>
                    <a:pt x="60" y="2339"/>
                  </a:lnTo>
                  <a:lnTo>
                    <a:pt x="199" y="2439"/>
                  </a:lnTo>
                  <a:lnTo>
                    <a:pt x="361" y="2605"/>
                  </a:lnTo>
                  <a:lnTo>
                    <a:pt x="421" y="2755"/>
                  </a:lnTo>
                  <a:lnTo>
                    <a:pt x="571" y="2845"/>
                  </a:lnTo>
                  <a:lnTo>
                    <a:pt x="661" y="2875"/>
                  </a:lnTo>
                  <a:lnTo>
                    <a:pt x="721" y="3025"/>
                  </a:lnTo>
                  <a:lnTo>
                    <a:pt x="841" y="3175"/>
                  </a:lnTo>
                  <a:lnTo>
                    <a:pt x="863" y="3351"/>
                  </a:lnTo>
                  <a:lnTo>
                    <a:pt x="951" y="3519"/>
                  </a:lnTo>
                  <a:lnTo>
                    <a:pt x="1081" y="3655"/>
                  </a:lnTo>
                  <a:lnTo>
                    <a:pt x="1261" y="3685"/>
                  </a:lnTo>
                  <a:lnTo>
                    <a:pt x="1431" y="3847"/>
                  </a:lnTo>
                  <a:lnTo>
                    <a:pt x="1535" y="3815"/>
                  </a:lnTo>
                  <a:lnTo>
                    <a:pt x="1651" y="3745"/>
                  </a:lnTo>
                  <a:lnTo>
                    <a:pt x="1681" y="3595"/>
                  </a:lnTo>
                  <a:lnTo>
                    <a:pt x="1863" y="3511"/>
                  </a:lnTo>
                  <a:lnTo>
                    <a:pt x="1981" y="3415"/>
                  </a:lnTo>
                  <a:lnTo>
                    <a:pt x="2175" y="3487"/>
                  </a:lnTo>
                  <a:lnTo>
                    <a:pt x="2319" y="3567"/>
                  </a:lnTo>
                  <a:lnTo>
                    <a:pt x="2575" y="3831"/>
                  </a:lnTo>
                  <a:lnTo>
                    <a:pt x="2735" y="4095"/>
                  </a:lnTo>
                  <a:lnTo>
                    <a:pt x="2972" y="4435"/>
                  </a:lnTo>
                  <a:lnTo>
                    <a:pt x="3122" y="4555"/>
                  </a:lnTo>
                  <a:lnTo>
                    <a:pt x="3199" y="4791"/>
                  </a:lnTo>
                  <a:lnTo>
                    <a:pt x="3327" y="5023"/>
                  </a:lnTo>
                  <a:lnTo>
                    <a:pt x="3362" y="5185"/>
                  </a:lnTo>
                  <a:lnTo>
                    <a:pt x="3631" y="5279"/>
                  </a:lnTo>
                  <a:lnTo>
                    <a:pt x="3932" y="5365"/>
                  </a:lnTo>
                  <a:lnTo>
                    <a:pt x="4119" y="5383"/>
                  </a:lnTo>
                  <a:lnTo>
                    <a:pt x="4279" y="5383"/>
                  </a:lnTo>
                  <a:lnTo>
                    <a:pt x="4207" y="5271"/>
                  </a:lnTo>
                  <a:lnTo>
                    <a:pt x="4191" y="5159"/>
                  </a:lnTo>
                  <a:lnTo>
                    <a:pt x="4119" y="5079"/>
                  </a:lnTo>
                  <a:lnTo>
                    <a:pt x="4052" y="4945"/>
                  </a:lnTo>
                  <a:lnTo>
                    <a:pt x="4079" y="4839"/>
                  </a:lnTo>
                  <a:lnTo>
                    <a:pt x="4082" y="4705"/>
                  </a:lnTo>
                  <a:lnTo>
                    <a:pt x="3975" y="4639"/>
                  </a:lnTo>
                  <a:lnTo>
                    <a:pt x="4103" y="4575"/>
                  </a:lnTo>
                  <a:lnTo>
                    <a:pt x="4112" y="4435"/>
                  </a:lnTo>
                  <a:lnTo>
                    <a:pt x="4022" y="4375"/>
                  </a:lnTo>
                  <a:lnTo>
                    <a:pt x="4202" y="4345"/>
                  </a:lnTo>
                  <a:lnTo>
                    <a:pt x="4112" y="4195"/>
                  </a:lnTo>
                  <a:lnTo>
                    <a:pt x="4322" y="4165"/>
                  </a:lnTo>
                  <a:lnTo>
                    <a:pt x="4382" y="4015"/>
                  </a:lnTo>
                  <a:lnTo>
                    <a:pt x="4472" y="4015"/>
                  </a:lnTo>
                  <a:lnTo>
                    <a:pt x="4532" y="3895"/>
                  </a:lnTo>
                  <a:lnTo>
                    <a:pt x="4772" y="3895"/>
                  </a:lnTo>
                  <a:lnTo>
                    <a:pt x="4911" y="3823"/>
                  </a:lnTo>
                  <a:lnTo>
                    <a:pt x="5042" y="3745"/>
                  </a:lnTo>
                  <a:lnTo>
                    <a:pt x="5042" y="3625"/>
                  </a:lnTo>
                  <a:lnTo>
                    <a:pt x="5192" y="3535"/>
                  </a:lnTo>
                  <a:lnTo>
                    <a:pt x="5102" y="3355"/>
                  </a:lnTo>
                  <a:lnTo>
                    <a:pt x="5252" y="3325"/>
                  </a:lnTo>
                  <a:lnTo>
                    <a:pt x="5282" y="3445"/>
                  </a:lnTo>
                  <a:lnTo>
                    <a:pt x="5463" y="3391"/>
                  </a:lnTo>
                  <a:lnTo>
                    <a:pt x="5702" y="3295"/>
                  </a:lnTo>
                  <a:lnTo>
                    <a:pt x="5695" y="3031"/>
                  </a:lnTo>
                  <a:lnTo>
                    <a:pt x="5672" y="2755"/>
                  </a:lnTo>
                  <a:lnTo>
                    <a:pt x="5759" y="2671"/>
                  </a:lnTo>
                  <a:lnTo>
                    <a:pt x="5719" y="2471"/>
                  </a:lnTo>
                  <a:lnTo>
                    <a:pt x="5612" y="2305"/>
                  </a:lnTo>
                  <a:lnTo>
                    <a:pt x="5535" y="2223"/>
                  </a:lnTo>
                  <a:lnTo>
                    <a:pt x="5462" y="2035"/>
                  </a:lnTo>
                  <a:lnTo>
                    <a:pt x="5479" y="1935"/>
                  </a:lnTo>
                  <a:lnTo>
                    <a:pt x="5463" y="1799"/>
                  </a:lnTo>
                  <a:lnTo>
                    <a:pt x="5479" y="1671"/>
                  </a:lnTo>
                  <a:lnTo>
                    <a:pt x="5439" y="1559"/>
                  </a:lnTo>
                  <a:lnTo>
                    <a:pt x="5471" y="1463"/>
                  </a:lnTo>
                  <a:lnTo>
                    <a:pt x="5432" y="1345"/>
                  </a:lnTo>
                  <a:lnTo>
                    <a:pt x="5231" y="1351"/>
                  </a:lnTo>
                  <a:lnTo>
                    <a:pt x="5075" y="1317"/>
                  </a:lnTo>
                  <a:lnTo>
                    <a:pt x="4964" y="1226"/>
                  </a:lnTo>
                  <a:lnTo>
                    <a:pt x="4865" y="1271"/>
                  </a:lnTo>
                  <a:lnTo>
                    <a:pt x="4727" y="1251"/>
                  </a:lnTo>
                  <a:lnTo>
                    <a:pt x="4479" y="1350"/>
                  </a:lnTo>
                  <a:lnTo>
                    <a:pt x="4208" y="1305"/>
                  </a:lnTo>
                  <a:lnTo>
                    <a:pt x="4055" y="1319"/>
                  </a:lnTo>
                  <a:lnTo>
                    <a:pt x="3927" y="1251"/>
                  </a:lnTo>
                  <a:lnTo>
                    <a:pt x="3786" y="1287"/>
                  </a:lnTo>
                  <a:lnTo>
                    <a:pt x="3620" y="1143"/>
                  </a:lnTo>
                  <a:lnTo>
                    <a:pt x="3392" y="1179"/>
                  </a:lnTo>
                  <a:lnTo>
                    <a:pt x="3227" y="1079"/>
                  </a:lnTo>
                  <a:lnTo>
                    <a:pt x="3084" y="1068"/>
                  </a:lnTo>
                  <a:lnTo>
                    <a:pt x="2988" y="1005"/>
                  </a:lnTo>
                  <a:lnTo>
                    <a:pt x="2828" y="989"/>
                  </a:lnTo>
                  <a:lnTo>
                    <a:pt x="2823" y="858"/>
                  </a:lnTo>
                  <a:lnTo>
                    <a:pt x="2786" y="740"/>
                  </a:lnTo>
                  <a:lnTo>
                    <a:pt x="2823" y="620"/>
                  </a:lnTo>
                  <a:lnTo>
                    <a:pt x="2852" y="458"/>
                  </a:lnTo>
                  <a:lnTo>
                    <a:pt x="2843" y="198"/>
                  </a:lnTo>
                  <a:lnTo>
                    <a:pt x="2825" y="0"/>
                  </a:lnTo>
                  <a:lnTo>
                    <a:pt x="2498" y="0"/>
                  </a:lnTo>
                  <a:lnTo>
                    <a:pt x="2156" y="9"/>
                  </a:lnTo>
                  <a:lnTo>
                    <a:pt x="1611" y="18"/>
                  </a:lnTo>
                  <a:lnTo>
                    <a:pt x="1629" y="1167"/>
                  </a:lnTo>
                  <a:lnTo>
                    <a:pt x="1598" y="2282"/>
                  </a:lnTo>
                  <a:lnTo>
                    <a:pt x="0" y="2219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" name="Freeform 125"/>
            <p:cNvSpPr>
              <a:spLocks/>
            </p:cNvSpPr>
            <p:nvPr/>
          </p:nvSpPr>
          <p:spPr bwMode="auto">
            <a:xfrm>
              <a:off x="4705357" y="1569596"/>
              <a:ext cx="578696" cy="661861"/>
            </a:xfrm>
            <a:custGeom>
              <a:avLst/>
              <a:gdLst>
                <a:gd name="T0" fmla="*/ 0 w 2604"/>
                <a:gd name="T1" fmla="*/ 45 h 2977"/>
                <a:gd name="T2" fmla="*/ 31 w 2604"/>
                <a:gd name="T3" fmla="*/ 46 h 2977"/>
                <a:gd name="T4" fmla="*/ 64 w 2604"/>
                <a:gd name="T5" fmla="*/ 43 h 2977"/>
                <a:gd name="T6" fmla="*/ 91 w 2604"/>
                <a:gd name="T7" fmla="*/ 46 h 2977"/>
                <a:gd name="T8" fmla="*/ 117 w 2604"/>
                <a:gd name="T9" fmla="*/ 40 h 2977"/>
                <a:gd name="T10" fmla="*/ 117 w 2604"/>
                <a:gd name="T11" fmla="*/ 0 h 2977"/>
                <a:gd name="T12" fmla="*/ 137 w 2604"/>
                <a:gd name="T13" fmla="*/ 5 h 2977"/>
                <a:gd name="T14" fmla="*/ 125 w 2604"/>
                <a:gd name="T15" fmla="*/ 25 h 2977"/>
                <a:gd name="T16" fmla="*/ 134 w 2604"/>
                <a:gd name="T17" fmla="*/ 40 h 2977"/>
                <a:gd name="T18" fmla="*/ 163 w 2604"/>
                <a:gd name="T19" fmla="*/ 51 h 2977"/>
                <a:gd name="T20" fmla="*/ 184 w 2604"/>
                <a:gd name="T21" fmla="*/ 61 h 2977"/>
                <a:gd name="T22" fmla="*/ 225 w 2604"/>
                <a:gd name="T23" fmla="*/ 68 h 2977"/>
                <a:gd name="T24" fmla="*/ 265 w 2604"/>
                <a:gd name="T25" fmla="*/ 68 h 2977"/>
                <a:gd name="T26" fmla="*/ 282 w 2604"/>
                <a:gd name="T27" fmla="*/ 57 h 2977"/>
                <a:gd name="T28" fmla="*/ 305 w 2604"/>
                <a:gd name="T29" fmla="*/ 74 h 2977"/>
                <a:gd name="T30" fmla="*/ 339 w 2604"/>
                <a:gd name="T31" fmla="*/ 80 h 2977"/>
                <a:gd name="T32" fmla="*/ 373 w 2604"/>
                <a:gd name="T33" fmla="*/ 97 h 2977"/>
                <a:gd name="T34" fmla="*/ 407 w 2604"/>
                <a:gd name="T35" fmla="*/ 85 h 2977"/>
                <a:gd name="T36" fmla="*/ 419 w 2604"/>
                <a:gd name="T37" fmla="*/ 93 h 2977"/>
                <a:gd name="T38" fmla="*/ 447 w 2604"/>
                <a:gd name="T39" fmla="*/ 91 h 2977"/>
                <a:gd name="T40" fmla="*/ 469 w 2604"/>
                <a:gd name="T41" fmla="*/ 91 h 2977"/>
                <a:gd name="T42" fmla="*/ 494 w 2604"/>
                <a:gd name="T43" fmla="*/ 90 h 2977"/>
                <a:gd name="T44" fmla="*/ 492 w 2604"/>
                <a:gd name="T45" fmla="*/ 94 h 2977"/>
                <a:gd name="T46" fmla="*/ 428 w 2604"/>
                <a:gd name="T47" fmla="*/ 136 h 2977"/>
                <a:gd name="T48" fmla="*/ 402 w 2604"/>
                <a:gd name="T49" fmla="*/ 160 h 2977"/>
                <a:gd name="T50" fmla="*/ 390 w 2604"/>
                <a:gd name="T51" fmla="*/ 188 h 2977"/>
                <a:gd name="T52" fmla="*/ 351 w 2604"/>
                <a:gd name="T53" fmla="*/ 216 h 2977"/>
                <a:gd name="T54" fmla="*/ 328 w 2604"/>
                <a:gd name="T55" fmla="*/ 245 h 2977"/>
                <a:gd name="T56" fmla="*/ 339 w 2604"/>
                <a:gd name="T57" fmla="*/ 279 h 2977"/>
                <a:gd name="T58" fmla="*/ 319 w 2604"/>
                <a:gd name="T59" fmla="*/ 307 h 2977"/>
                <a:gd name="T60" fmla="*/ 299 w 2604"/>
                <a:gd name="T61" fmla="*/ 330 h 2977"/>
                <a:gd name="T62" fmla="*/ 322 w 2604"/>
                <a:gd name="T63" fmla="*/ 359 h 2977"/>
                <a:gd name="T64" fmla="*/ 319 w 2604"/>
                <a:gd name="T65" fmla="*/ 400 h 2977"/>
                <a:gd name="T66" fmla="*/ 311 w 2604"/>
                <a:gd name="T67" fmla="*/ 421 h 2977"/>
                <a:gd name="T68" fmla="*/ 330 w 2604"/>
                <a:gd name="T69" fmla="*/ 430 h 2977"/>
                <a:gd name="T70" fmla="*/ 356 w 2604"/>
                <a:gd name="T71" fmla="*/ 427 h 2977"/>
                <a:gd name="T72" fmla="*/ 393 w 2604"/>
                <a:gd name="T73" fmla="*/ 460 h 2977"/>
                <a:gd name="T74" fmla="*/ 453 w 2604"/>
                <a:gd name="T75" fmla="*/ 501 h 2977"/>
                <a:gd name="T76" fmla="*/ 442 w 2604"/>
                <a:gd name="T77" fmla="*/ 530 h 2977"/>
                <a:gd name="T78" fmla="*/ 75 w 2604"/>
                <a:gd name="T79" fmla="*/ 565 h 2977"/>
                <a:gd name="T80" fmla="*/ 80 w 2604"/>
                <a:gd name="T81" fmla="*/ 513 h 2977"/>
                <a:gd name="T82" fmla="*/ 73 w 2604"/>
                <a:gd name="T83" fmla="*/ 403 h 2977"/>
                <a:gd name="T84" fmla="*/ 49 w 2604"/>
                <a:gd name="T85" fmla="*/ 374 h 2977"/>
                <a:gd name="T86" fmla="*/ 56 w 2604"/>
                <a:gd name="T87" fmla="*/ 353 h 2977"/>
                <a:gd name="T88" fmla="*/ 53 w 2604"/>
                <a:gd name="T89" fmla="*/ 330 h 2977"/>
                <a:gd name="T90" fmla="*/ 43 w 2604"/>
                <a:gd name="T91" fmla="*/ 263 h 2977"/>
                <a:gd name="T92" fmla="*/ 34 w 2604"/>
                <a:gd name="T93" fmla="*/ 176 h 2977"/>
                <a:gd name="T94" fmla="*/ 11 w 2604"/>
                <a:gd name="T95" fmla="*/ 145 h 2977"/>
                <a:gd name="T96" fmla="*/ 5 w 2604"/>
                <a:gd name="T97" fmla="*/ 106 h 2977"/>
                <a:gd name="T98" fmla="*/ 0 w 2604"/>
                <a:gd name="T99" fmla="*/ 45 h 297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604" h="2977">
                  <a:moveTo>
                    <a:pt x="0" y="239"/>
                  </a:moveTo>
                  <a:lnTo>
                    <a:pt x="161" y="242"/>
                  </a:lnTo>
                  <a:lnTo>
                    <a:pt x="337" y="226"/>
                  </a:lnTo>
                  <a:lnTo>
                    <a:pt x="481" y="242"/>
                  </a:lnTo>
                  <a:lnTo>
                    <a:pt x="617" y="210"/>
                  </a:lnTo>
                  <a:lnTo>
                    <a:pt x="617" y="0"/>
                  </a:lnTo>
                  <a:lnTo>
                    <a:pt x="721" y="26"/>
                  </a:lnTo>
                  <a:lnTo>
                    <a:pt x="657" y="130"/>
                  </a:lnTo>
                  <a:lnTo>
                    <a:pt x="705" y="210"/>
                  </a:lnTo>
                  <a:lnTo>
                    <a:pt x="857" y="270"/>
                  </a:lnTo>
                  <a:lnTo>
                    <a:pt x="969" y="322"/>
                  </a:lnTo>
                  <a:lnTo>
                    <a:pt x="1187" y="360"/>
                  </a:lnTo>
                  <a:lnTo>
                    <a:pt x="1398" y="360"/>
                  </a:lnTo>
                  <a:lnTo>
                    <a:pt x="1488" y="300"/>
                  </a:lnTo>
                  <a:lnTo>
                    <a:pt x="1608" y="390"/>
                  </a:lnTo>
                  <a:lnTo>
                    <a:pt x="1788" y="420"/>
                  </a:lnTo>
                  <a:lnTo>
                    <a:pt x="1968" y="510"/>
                  </a:lnTo>
                  <a:lnTo>
                    <a:pt x="2148" y="450"/>
                  </a:lnTo>
                  <a:lnTo>
                    <a:pt x="2209" y="490"/>
                  </a:lnTo>
                  <a:lnTo>
                    <a:pt x="2358" y="480"/>
                  </a:lnTo>
                  <a:lnTo>
                    <a:pt x="2473" y="482"/>
                  </a:lnTo>
                  <a:lnTo>
                    <a:pt x="2604" y="476"/>
                  </a:lnTo>
                  <a:lnTo>
                    <a:pt x="2596" y="497"/>
                  </a:lnTo>
                  <a:lnTo>
                    <a:pt x="2257" y="714"/>
                  </a:lnTo>
                  <a:lnTo>
                    <a:pt x="2121" y="842"/>
                  </a:lnTo>
                  <a:lnTo>
                    <a:pt x="2058" y="990"/>
                  </a:lnTo>
                  <a:lnTo>
                    <a:pt x="1848" y="1140"/>
                  </a:lnTo>
                  <a:lnTo>
                    <a:pt x="1728" y="1290"/>
                  </a:lnTo>
                  <a:lnTo>
                    <a:pt x="1788" y="1470"/>
                  </a:lnTo>
                  <a:lnTo>
                    <a:pt x="1681" y="1618"/>
                  </a:lnTo>
                  <a:lnTo>
                    <a:pt x="1578" y="1740"/>
                  </a:lnTo>
                  <a:lnTo>
                    <a:pt x="1698" y="1890"/>
                  </a:lnTo>
                  <a:lnTo>
                    <a:pt x="1681" y="2106"/>
                  </a:lnTo>
                  <a:lnTo>
                    <a:pt x="1638" y="2220"/>
                  </a:lnTo>
                  <a:lnTo>
                    <a:pt x="1737" y="2266"/>
                  </a:lnTo>
                  <a:lnTo>
                    <a:pt x="1878" y="2250"/>
                  </a:lnTo>
                  <a:lnTo>
                    <a:pt x="2073" y="2426"/>
                  </a:lnTo>
                  <a:lnTo>
                    <a:pt x="2388" y="2640"/>
                  </a:lnTo>
                  <a:lnTo>
                    <a:pt x="2329" y="2794"/>
                  </a:lnTo>
                  <a:lnTo>
                    <a:pt x="394" y="2977"/>
                  </a:lnTo>
                  <a:lnTo>
                    <a:pt x="421" y="2701"/>
                  </a:lnTo>
                  <a:lnTo>
                    <a:pt x="385" y="2123"/>
                  </a:lnTo>
                  <a:lnTo>
                    <a:pt x="256" y="1969"/>
                  </a:lnTo>
                  <a:lnTo>
                    <a:pt x="294" y="1862"/>
                  </a:lnTo>
                  <a:lnTo>
                    <a:pt x="282" y="1741"/>
                  </a:lnTo>
                  <a:lnTo>
                    <a:pt x="229" y="1387"/>
                  </a:lnTo>
                  <a:lnTo>
                    <a:pt x="181" y="928"/>
                  </a:lnTo>
                  <a:lnTo>
                    <a:pt x="60" y="763"/>
                  </a:lnTo>
                  <a:lnTo>
                    <a:pt x="25" y="556"/>
                  </a:lnTo>
                  <a:lnTo>
                    <a:pt x="0" y="239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" name="Freeform 126"/>
            <p:cNvSpPr>
              <a:spLocks/>
            </p:cNvSpPr>
            <p:nvPr/>
          </p:nvSpPr>
          <p:spPr bwMode="auto">
            <a:xfrm>
              <a:off x="5056791" y="1808569"/>
              <a:ext cx="488494" cy="481460"/>
            </a:xfrm>
            <a:custGeom>
              <a:avLst/>
              <a:gdLst>
                <a:gd name="T0" fmla="*/ 51 w 2202"/>
                <a:gd name="T1" fmla="*/ 13 h 2170"/>
                <a:gd name="T2" fmla="*/ 28 w 2202"/>
                <a:gd name="T3" fmla="*/ 41 h 2170"/>
                <a:gd name="T4" fmla="*/ 40 w 2202"/>
                <a:gd name="T5" fmla="*/ 76 h 2170"/>
                <a:gd name="T6" fmla="*/ 19 w 2202"/>
                <a:gd name="T7" fmla="*/ 103 h 2170"/>
                <a:gd name="T8" fmla="*/ 0 w 2202"/>
                <a:gd name="T9" fmla="*/ 126 h 2170"/>
                <a:gd name="T10" fmla="*/ 23 w 2202"/>
                <a:gd name="T11" fmla="*/ 155 h 2170"/>
                <a:gd name="T12" fmla="*/ 19 w 2202"/>
                <a:gd name="T13" fmla="*/ 196 h 2170"/>
                <a:gd name="T14" fmla="*/ 11 w 2202"/>
                <a:gd name="T15" fmla="*/ 217 h 2170"/>
                <a:gd name="T16" fmla="*/ 30 w 2202"/>
                <a:gd name="T17" fmla="*/ 226 h 2170"/>
                <a:gd name="T18" fmla="*/ 56 w 2202"/>
                <a:gd name="T19" fmla="*/ 223 h 2170"/>
                <a:gd name="T20" fmla="*/ 95 w 2202"/>
                <a:gd name="T21" fmla="*/ 257 h 2170"/>
                <a:gd name="T22" fmla="*/ 153 w 2202"/>
                <a:gd name="T23" fmla="*/ 297 h 2170"/>
                <a:gd name="T24" fmla="*/ 142 w 2202"/>
                <a:gd name="T25" fmla="*/ 326 h 2170"/>
                <a:gd name="T26" fmla="*/ 154 w 2202"/>
                <a:gd name="T27" fmla="*/ 341 h 2170"/>
                <a:gd name="T28" fmla="*/ 154 w 2202"/>
                <a:gd name="T29" fmla="*/ 367 h 2170"/>
                <a:gd name="T30" fmla="*/ 162 w 2202"/>
                <a:gd name="T31" fmla="*/ 391 h 2170"/>
                <a:gd name="T32" fmla="*/ 186 w 2202"/>
                <a:gd name="T33" fmla="*/ 402 h 2170"/>
                <a:gd name="T34" fmla="*/ 204 w 2202"/>
                <a:gd name="T35" fmla="*/ 411 h 2170"/>
                <a:gd name="T36" fmla="*/ 400 w 2202"/>
                <a:gd name="T37" fmla="*/ 381 h 2170"/>
                <a:gd name="T38" fmla="*/ 400 w 2202"/>
                <a:gd name="T39" fmla="*/ 341 h 2170"/>
                <a:gd name="T40" fmla="*/ 383 w 2202"/>
                <a:gd name="T41" fmla="*/ 324 h 2170"/>
                <a:gd name="T42" fmla="*/ 380 w 2202"/>
                <a:gd name="T43" fmla="*/ 294 h 2170"/>
                <a:gd name="T44" fmla="*/ 383 w 2202"/>
                <a:gd name="T45" fmla="*/ 267 h 2170"/>
                <a:gd name="T46" fmla="*/ 389 w 2202"/>
                <a:gd name="T47" fmla="*/ 256 h 2170"/>
                <a:gd name="T48" fmla="*/ 383 w 2202"/>
                <a:gd name="T49" fmla="*/ 227 h 2170"/>
                <a:gd name="T50" fmla="*/ 389 w 2202"/>
                <a:gd name="T51" fmla="*/ 205 h 2170"/>
                <a:gd name="T52" fmla="*/ 389 w 2202"/>
                <a:gd name="T53" fmla="*/ 188 h 2170"/>
                <a:gd name="T54" fmla="*/ 417 w 2202"/>
                <a:gd name="T55" fmla="*/ 125 h 2170"/>
                <a:gd name="T56" fmla="*/ 411 w 2202"/>
                <a:gd name="T57" fmla="*/ 108 h 2170"/>
                <a:gd name="T58" fmla="*/ 400 w 2202"/>
                <a:gd name="T59" fmla="*/ 125 h 2170"/>
                <a:gd name="T60" fmla="*/ 389 w 2202"/>
                <a:gd name="T61" fmla="*/ 142 h 2170"/>
                <a:gd name="T62" fmla="*/ 383 w 2202"/>
                <a:gd name="T63" fmla="*/ 159 h 2170"/>
                <a:gd name="T64" fmla="*/ 355 w 2202"/>
                <a:gd name="T65" fmla="*/ 199 h 2170"/>
                <a:gd name="T66" fmla="*/ 355 w 2202"/>
                <a:gd name="T67" fmla="*/ 176 h 2170"/>
                <a:gd name="T68" fmla="*/ 356 w 2202"/>
                <a:gd name="T69" fmla="*/ 155 h 2170"/>
                <a:gd name="T70" fmla="*/ 368 w 2202"/>
                <a:gd name="T71" fmla="*/ 135 h 2170"/>
                <a:gd name="T72" fmla="*/ 366 w 2202"/>
                <a:gd name="T73" fmla="*/ 108 h 2170"/>
                <a:gd name="T74" fmla="*/ 349 w 2202"/>
                <a:gd name="T75" fmla="*/ 91 h 2170"/>
                <a:gd name="T76" fmla="*/ 348 w 2202"/>
                <a:gd name="T77" fmla="*/ 79 h 2170"/>
                <a:gd name="T78" fmla="*/ 320 w 2202"/>
                <a:gd name="T79" fmla="*/ 57 h 2170"/>
                <a:gd name="T80" fmla="*/ 286 w 2202"/>
                <a:gd name="T81" fmla="*/ 63 h 2170"/>
                <a:gd name="T82" fmla="*/ 281 w 2202"/>
                <a:gd name="T83" fmla="*/ 51 h 2170"/>
                <a:gd name="T84" fmla="*/ 260 w 2202"/>
                <a:gd name="T85" fmla="*/ 52 h 2170"/>
                <a:gd name="T86" fmla="*/ 233 w 2202"/>
                <a:gd name="T87" fmla="*/ 50 h 2170"/>
                <a:gd name="T88" fmla="*/ 201 w 2202"/>
                <a:gd name="T89" fmla="*/ 51 h 2170"/>
                <a:gd name="T90" fmla="*/ 184 w 2202"/>
                <a:gd name="T91" fmla="*/ 38 h 2170"/>
                <a:gd name="T92" fmla="*/ 173 w 2202"/>
                <a:gd name="T93" fmla="*/ 23 h 2170"/>
                <a:gd name="T94" fmla="*/ 127 w 2202"/>
                <a:gd name="T95" fmla="*/ 23 h 2170"/>
                <a:gd name="T96" fmla="*/ 122 w 2202"/>
                <a:gd name="T97" fmla="*/ 0 h 2170"/>
                <a:gd name="T98" fmla="*/ 70 w 2202"/>
                <a:gd name="T99" fmla="*/ 23 h 2170"/>
                <a:gd name="T100" fmla="*/ 51 w 2202"/>
                <a:gd name="T101" fmla="*/ 13 h 217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202" h="2170">
                  <a:moveTo>
                    <a:pt x="267" y="70"/>
                  </a:moveTo>
                  <a:lnTo>
                    <a:pt x="150" y="216"/>
                  </a:lnTo>
                  <a:lnTo>
                    <a:pt x="209" y="400"/>
                  </a:lnTo>
                  <a:lnTo>
                    <a:pt x="102" y="544"/>
                  </a:lnTo>
                  <a:lnTo>
                    <a:pt x="0" y="667"/>
                  </a:lnTo>
                  <a:lnTo>
                    <a:pt x="119" y="820"/>
                  </a:lnTo>
                  <a:lnTo>
                    <a:pt x="102" y="1035"/>
                  </a:lnTo>
                  <a:lnTo>
                    <a:pt x="59" y="1146"/>
                  </a:lnTo>
                  <a:lnTo>
                    <a:pt x="158" y="1195"/>
                  </a:lnTo>
                  <a:lnTo>
                    <a:pt x="297" y="1177"/>
                  </a:lnTo>
                  <a:lnTo>
                    <a:pt x="501" y="1359"/>
                  </a:lnTo>
                  <a:lnTo>
                    <a:pt x="809" y="1567"/>
                  </a:lnTo>
                  <a:lnTo>
                    <a:pt x="750" y="1723"/>
                  </a:lnTo>
                  <a:lnTo>
                    <a:pt x="814" y="1802"/>
                  </a:lnTo>
                  <a:lnTo>
                    <a:pt x="814" y="1938"/>
                  </a:lnTo>
                  <a:lnTo>
                    <a:pt x="854" y="2066"/>
                  </a:lnTo>
                  <a:lnTo>
                    <a:pt x="982" y="2122"/>
                  </a:lnTo>
                  <a:lnTo>
                    <a:pt x="1078" y="2170"/>
                  </a:lnTo>
                  <a:lnTo>
                    <a:pt x="2112" y="2010"/>
                  </a:lnTo>
                  <a:lnTo>
                    <a:pt x="2112" y="1800"/>
                  </a:lnTo>
                  <a:lnTo>
                    <a:pt x="2022" y="1710"/>
                  </a:lnTo>
                  <a:lnTo>
                    <a:pt x="2006" y="1554"/>
                  </a:lnTo>
                  <a:lnTo>
                    <a:pt x="2022" y="1410"/>
                  </a:lnTo>
                  <a:lnTo>
                    <a:pt x="2052" y="1350"/>
                  </a:lnTo>
                  <a:lnTo>
                    <a:pt x="2022" y="1200"/>
                  </a:lnTo>
                  <a:lnTo>
                    <a:pt x="2052" y="1080"/>
                  </a:lnTo>
                  <a:lnTo>
                    <a:pt x="2052" y="990"/>
                  </a:lnTo>
                  <a:lnTo>
                    <a:pt x="2202" y="660"/>
                  </a:lnTo>
                  <a:lnTo>
                    <a:pt x="2172" y="570"/>
                  </a:lnTo>
                  <a:lnTo>
                    <a:pt x="2112" y="660"/>
                  </a:lnTo>
                  <a:lnTo>
                    <a:pt x="2052" y="750"/>
                  </a:lnTo>
                  <a:lnTo>
                    <a:pt x="2022" y="840"/>
                  </a:lnTo>
                  <a:lnTo>
                    <a:pt x="1872" y="1050"/>
                  </a:lnTo>
                  <a:lnTo>
                    <a:pt x="1872" y="930"/>
                  </a:lnTo>
                  <a:lnTo>
                    <a:pt x="1878" y="818"/>
                  </a:lnTo>
                  <a:lnTo>
                    <a:pt x="1942" y="714"/>
                  </a:lnTo>
                  <a:lnTo>
                    <a:pt x="1932" y="570"/>
                  </a:lnTo>
                  <a:lnTo>
                    <a:pt x="1842" y="480"/>
                  </a:lnTo>
                  <a:lnTo>
                    <a:pt x="1838" y="418"/>
                  </a:lnTo>
                  <a:lnTo>
                    <a:pt x="1692" y="300"/>
                  </a:lnTo>
                  <a:lnTo>
                    <a:pt x="1512" y="330"/>
                  </a:lnTo>
                  <a:lnTo>
                    <a:pt x="1482" y="270"/>
                  </a:lnTo>
                  <a:lnTo>
                    <a:pt x="1374" y="274"/>
                  </a:lnTo>
                  <a:lnTo>
                    <a:pt x="1230" y="266"/>
                  </a:lnTo>
                  <a:lnTo>
                    <a:pt x="1062" y="270"/>
                  </a:lnTo>
                  <a:lnTo>
                    <a:pt x="974" y="202"/>
                  </a:lnTo>
                  <a:lnTo>
                    <a:pt x="912" y="120"/>
                  </a:lnTo>
                  <a:lnTo>
                    <a:pt x="672" y="120"/>
                  </a:lnTo>
                  <a:lnTo>
                    <a:pt x="642" y="0"/>
                  </a:lnTo>
                  <a:lnTo>
                    <a:pt x="372" y="120"/>
                  </a:lnTo>
                  <a:lnTo>
                    <a:pt x="267" y="7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Freeform 127"/>
            <p:cNvSpPr>
              <a:spLocks/>
            </p:cNvSpPr>
            <p:nvPr/>
          </p:nvSpPr>
          <p:spPr bwMode="auto">
            <a:xfrm>
              <a:off x="4794387" y="2190457"/>
              <a:ext cx="551753" cy="354945"/>
            </a:xfrm>
            <a:custGeom>
              <a:avLst/>
              <a:gdLst>
                <a:gd name="T0" fmla="*/ 0 w 2485"/>
                <a:gd name="T1" fmla="*/ 35 h 1601"/>
                <a:gd name="T2" fmla="*/ 367 w 2485"/>
                <a:gd name="T3" fmla="*/ 0 h 1601"/>
                <a:gd name="T4" fmla="*/ 378 w 2485"/>
                <a:gd name="T5" fmla="*/ 14 h 1601"/>
                <a:gd name="T6" fmla="*/ 379 w 2485"/>
                <a:gd name="T7" fmla="*/ 40 h 1601"/>
                <a:gd name="T8" fmla="*/ 386 w 2485"/>
                <a:gd name="T9" fmla="*/ 65 h 1601"/>
                <a:gd name="T10" fmla="*/ 408 w 2485"/>
                <a:gd name="T11" fmla="*/ 74 h 1601"/>
                <a:gd name="T12" fmla="*/ 428 w 2485"/>
                <a:gd name="T13" fmla="*/ 85 h 1601"/>
                <a:gd name="T14" fmla="*/ 447 w 2485"/>
                <a:gd name="T15" fmla="*/ 109 h 1601"/>
                <a:gd name="T16" fmla="*/ 463 w 2485"/>
                <a:gd name="T17" fmla="*/ 127 h 1601"/>
                <a:gd name="T18" fmla="*/ 471 w 2485"/>
                <a:gd name="T19" fmla="*/ 154 h 1601"/>
                <a:gd name="T20" fmla="*/ 451 w 2485"/>
                <a:gd name="T21" fmla="*/ 178 h 1601"/>
                <a:gd name="T22" fmla="*/ 426 w 2485"/>
                <a:gd name="T23" fmla="*/ 189 h 1601"/>
                <a:gd name="T24" fmla="*/ 399 w 2485"/>
                <a:gd name="T25" fmla="*/ 189 h 1601"/>
                <a:gd name="T26" fmla="*/ 416 w 2485"/>
                <a:gd name="T27" fmla="*/ 217 h 1601"/>
                <a:gd name="T28" fmla="*/ 407 w 2485"/>
                <a:gd name="T29" fmla="*/ 248 h 1601"/>
                <a:gd name="T30" fmla="*/ 394 w 2485"/>
                <a:gd name="T31" fmla="*/ 274 h 1601"/>
                <a:gd name="T32" fmla="*/ 388 w 2485"/>
                <a:gd name="T33" fmla="*/ 295 h 1601"/>
                <a:gd name="T34" fmla="*/ 360 w 2485"/>
                <a:gd name="T35" fmla="*/ 274 h 1601"/>
                <a:gd name="T36" fmla="*/ 277 w 2485"/>
                <a:gd name="T37" fmla="*/ 289 h 1601"/>
                <a:gd name="T38" fmla="*/ 195 w 2485"/>
                <a:gd name="T39" fmla="*/ 297 h 1601"/>
                <a:gd name="T40" fmla="*/ 73 w 2485"/>
                <a:gd name="T41" fmla="*/ 303 h 1601"/>
                <a:gd name="T42" fmla="*/ 73 w 2485"/>
                <a:gd name="T43" fmla="*/ 256 h 1601"/>
                <a:gd name="T44" fmla="*/ 23 w 2485"/>
                <a:gd name="T45" fmla="*/ 157 h 1601"/>
                <a:gd name="T46" fmla="*/ 6 w 2485"/>
                <a:gd name="T47" fmla="*/ 117 h 1601"/>
                <a:gd name="T48" fmla="*/ 6 w 2485"/>
                <a:gd name="T49" fmla="*/ 59 h 1601"/>
                <a:gd name="T50" fmla="*/ 0 w 2485"/>
                <a:gd name="T51" fmla="*/ 35 h 160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85" h="1601">
                  <a:moveTo>
                    <a:pt x="0" y="183"/>
                  </a:moveTo>
                  <a:lnTo>
                    <a:pt x="1935" y="0"/>
                  </a:lnTo>
                  <a:lnTo>
                    <a:pt x="1996" y="75"/>
                  </a:lnTo>
                  <a:lnTo>
                    <a:pt x="1998" y="212"/>
                  </a:lnTo>
                  <a:lnTo>
                    <a:pt x="2037" y="344"/>
                  </a:lnTo>
                  <a:lnTo>
                    <a:pt x="2155" y="393"/>
                  </a:lnTo>
                  <a:lnTo>
                    <a:pt x="2257" y="447"/>
                  </a:lnTo>
                  <a:lnTo>
                    <a:pt x="2357" y="575"/>
                  </a:lnTo>
                  <a:lnTo>
                    <a:pt x="2445" y="671"/>
                  </a:lnTo>
                  <a:lnTo>
                    <a:pt x="2485" y="815"/>
                  </a:lnTo>
                  <a:lnTo>
                    <a:pt x="2377" y="939"/>
                  </a:lnTo>
                  <a:lnTo>
                    <a:pt x="2245" y="999"/>
                  </a:lnTo>
                  <a:lnTo>
                    <a:pt x="2107" y="999"/>
                  </a:lnTo>
                  <a:lnTo>
                    <a:pt x="2197" y="1149"/>
                  </a:lnTo>
                  <a:lnTo>
                    <a:pt x="2149" y="1311"/>
                  </a:lnTo>
                  <a:lnTo>
                    <a:pt x="2077" y="1449"/>
                  </a:lnTo>
                  <a:lnTo>
                    <a:pt x="2045" y="1559"/>
                  </a:lnTo>
                  <a:lnTo>
                    <a:pt x="1897" y="1449"/>
                  </a:lnTo>
                  <a:lnTo>
                    <a:pt x="1461" y="1527"/>
                  </a:lnTo>
                  <a:lnTo>
                    <a:pt x="1029" y="1567"/>
                  </a:lnTo>
                  <a:lnTo>
                    <a:pt x="384" y="1601"/>
                  </a:lnTo>
                  <a:lnTo>
                    <a:pt x="384" y="1355"/>
                  </a:lnTo>
                  <a:lnTo>
                    <a:pt x="120" y="827"/>
                  </a:lnTo>
                  <a:lnTo>
                    <a:pt x="33" y="620"/>
                  </a:lnTo>
                  <a:lnTo>
                    <a:pt x="34" y="312"/>
                  </a:lnTo>
                  <a:lnTo>
                    <a:pt x="0" y="183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" name="Freeform 128"/>
            <p:cNvSpPr>
              <a:spLocks/>
            </p:cNvSpPr>
            <p:nvPr/>
          </p:nvSpPr>
          <p:spPr bwMode="auto">
            <a:xfrm>
              <a:off x="4879903" y="2512602"/>
              <a:ext cx="622040" cy="489660"/>
            </a:xfrm>
            <a:custGeom>
              <a:avLst/>
              <a:gdLst>
                <a:gd name="T0" fmla="*/ 0 w 2800"/>
                <a:gd name="T1" fmla="*/ 29 h 2206"/>
                <a:gd name="T2" fmla="*/ 22 w 2800"/>
                <a:gd name="T3" fmla="*/ 73 h 2206"/>
                <a:gd name="T4" fmla="*/ 47 w 2800"/>
                <a:gd name="T5" fmla="*/ 86 h 2206"/>
                <a:gd name="T6" fmla="*/ 69 w 2800"/>
                <a:gd name="T7" fmla="*/ 98 h 2206"/>
                <a:gd name="T8" fmla="*/ 63 w 2800"/>
                <a:gd name="T9" fmla="*/ 115 h 2206"/>
                <a:gd name="T10" fmla="*/ 74 w 2800"/>
                <a:gd name="T11" fmla="*/ 146 h 2206"/>
                <a:gd name="T12" fmla="*/ 97 w 2800"/>
                <a:gd name="T13" fmla="*/ 160 h 2206"/>
                <a:gd name="T14" fmla="*/ 101 w 2800"/>
                <a:gd name="T15" fmla="*/ 211 h 2206"/>
                <a:gd name="T16" fmla="*/ 101 w 2800"/>
                <a:gd name="T17" fmla="*/ 271 h 2206"/>
                <a:gd name="T18" fmla="*/ 107 w 2800"/>
                <a:gd name="T19" fmla="*/ 324 h 2206"/>
                <a:gd name="T20" fmla="*/ 107 w 2800"/>
                <a:gd name="T21" fmla="*/ 359 h 2206"/>
                <a:gd name="T22" fmla="*/ 117 w 2800"/>
                <a:gd name="T23" fmla="*/ 385 h 2206"/>
                <a:gd name="T24" fmla="*/ 122 w 2800"/>
                <a:gd name="T25" fmla="*/ 409 h 2206"/>
                <a:gd name="T26" fmla="*/ 335 w 2800"/>
                <a:gd name="T27" fmla="*/ 382 h 2206"/>
                <a:gd name="T28" fmla="*/ 393 w 2800"/>
                <a:gd name="T29" fmla="*/ 376 h 2206"/>
                <a:gd name="T30" fmla="*/ 452 w 2800"/>
                <a:gd name="T31" fmla="*/ 364 h 2206"/>
                <a:gd name="T32" fmla="*/ 463 w 2800"/>
                <a:gd name="T33" fmla="*/ 375 h 2206"/>
                <a:gd name="T34" fmla="*/ 446 w 2800"/>
                <a:gd name="T35" fmla="*/ 398 h 2206"/>
                <a:gd name="T36" fmla="*/ 458 w 2800"/>
                <a:gd name="T37" fmla="*/ 409 h 2206"/>
                <a:gd name="T38" fmla="*/ 478 w 2800"/>
                <a:gd name="T39" fmla="*/ 418 h 2206"/>
                <a:gd name="T40" fmla="*/ 497 w 2800"/>
                <a:gd name="T41" fmla="*/ 409 h 2206"/>
                <a:gd name="T42" fmla="*/ 503 w 2800"/>
                <a:gd name="T43" fmla="*/ 398 h 2206"/>
                <a:gd name="T44" fmla="*/ 497 w 2800"/>
                <a:gd name="T45" fmla="*/ 381 h 2206"/>
                <a:gd name="T46" fmla="*/ 507 w 2800"/>
                <a:gd name="T47" fmla="*/ 363 h 2206"/>
                <a:gd name="T48" fmla="*/ 515 w 2800"/>
                <a:gd name="T49" fmla="*/ 347 h 2206"/>
                <a:gd name="T50" fmla="*/ 531 w 2800"/>
                <a:gd name="T51" fmla="*/ 339 h 2206"/>
                <a:gd name="T52" fmla="*/ 529 w 2800"/>
                <a:gd name="T53" fmla="*/ 324 h 2206"/>
                <a:gd name="T54" fmla="*/ 528 w 2800"/>
                <a:gd name="T55" fmla="*/ 306 h 2206"/>
                <a:gd name="T56" fmla="*/ 509 w 2800"/>
                <a:gd name="T57" fmla="*/ 296 h 2206"/>
                <a:gd name="T58" fmla="*/ 492 w 2800"/>
                <a:gd name="T59" fmla="*/ 273 h 2206"/>
                <a:gd name="T60" fmla="*/ 486 w 2800"/>
                <a:gd name="T61" fmla="*/ 244 h 2206"/>
                <a:gd name="T62" fmla="*/ 458 w 2800"/>
                <a:gd name="T63" fmla="*/ 222 h 2206"/>
                <a:gd name="T64" fmla="*/ 435 w 2800"/>
                <a:gd name="T65" fmla="*/ 210 h 2206"/>
                <a:gd name="T66" fmla="*/ 418 w 2800"/>
                <a:gd name="T67" fmla="*/ 187 h 2206"/>
                <a:gd name="T68" fmla="*/ 426 w 2800"/>
                <a:gd name="T69" fmla="*/ 166 h 2206"/>
                <a:gd name="T70" fmla="*/ 429 w 2800"/>
                <a:gd name="T71" fmla="*/ 142 h 2206"/>
                <a:gd name="T72" fmla="*/ 414 w 2800"/>
                <a:gd name="T73" fmla="*/ 133 h 2206"/>
                <a:gd name="T74" fmla="*/ 396 w 2800"/>
                <a:gd name="T75" fmla="*/ 128 h 2206"/>
                <a:gd name="T76" fmla="*/ 378 w 2800"/>
                <a:gd name="T77" fmla="*/ 114 h 2206"/>
                <a:gd name="T78" fmla="*/ 355 w 2800"/>
                <a:gd name="T79" fmla="*/ 85 h 2206"/>
                <a:gd name="T80" fmla="*/ 337 w 2800"/>
                <a:gd name="T81" fmla="*/ 74 h 2206"/>
                <a:gd name="T82" fmla="*/ 321 w 2800"/>
                <a:gd name="T83" fmla="*/ 51 h 2206"/>
                <a:gd name="T84" fmla="*/ 315 w 2800"/>
                <a:gd name="T85" fmla="*/ 21 h 2206"/>
                <a:gd name="T86" fmla="*/ 287 w 2800"/>
                <a:gd name="T87" fmla="*/ 0 h 2206"/>
                <a:gd name="T88" fmla="*/ 260 w 2800"/>
                <a:gd name="T89" fmla="*/ 4 h 2206"/>
                <a:gd name="T90" fmla="*/ 200 w 2800"/>
                <a:gd name="T91" fmla="*/ 15 h 2206"/>
                <a:gd name="T92" fmla="*/ 122 w 2800"/>
                <a:gd name="T93" fmla="*/ 22 h 2206"/>
                <a:gd name="T94" fmla="*/ 58 w 2800"/>
                <a:gd name="T95" fmla="*/ 26 h 2206"/>
                <a:gd name="T96" fmla="*/ 0 w 2800"/>
                <a:gd name="T97" fmla="*/ 29 h 220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800" h="2206">
                  <a:moveTo>
                    <a:pt x="0" y="152"/>
                  </a:moveTo>
                  <a:lnTo>
                    <a:pt x="118" y="387"/>
                  </a:lnTo>
                  <a:lnTo>
                    <a:pt x="247" y="452"/>
                  </a:lnTo>
                  <a:lnTo>
                    <a:pt x="363" y="518"/>
                  </a:lnTo>
                  <a:lnTo>
                    <a:pt x="333" y="608"/>
                  </a:lnTo>
                  <a:lnTo>
                    <a:pt x="388" y="771"/>
                  </a:lnTo>
                  <a:lnTo>
                    <a:pt x="513" y="845"/>
                  </a:lnTo>
                  <a:lnTo>
                    <a:pt x="535" y="1115"/>
                  </a:lnTo>
                  <a:lnTo>
                    <a:pt x="535" y="1431"/>
                  </a:lnTo>
                  <a:lnTo>
                    <a:pt x="562" y="1710"/>
                  </a:lnTo>
                  <a:lnTo>
                    <a:pt x="562" y="1895"/>
                  </a:lnTo>
                  <a:lnTo>
                    <a:pt x="618" y="2034"/>
                  </a:lnTo>
                  <a:lnTo>
                    <a:pt x="645" y="2160"/>
                  </a:lnTo>
                  <a:lnTo>
                    <a:pt x="1769" y="2014"/>
                  </a:lnTo>
                  <a:lnTo>
                    <a:pt x="2073" y="1982"/>
                  </a:lnTo>
                  <a:lnTo>
                    <a:pt x="2383" y="1920"/>
                  </a:lnTo>
                  <a:lnTo>
                    <a:pt x="2443" y="1980"/>
                  </a:lnTo>
                  <a:lnTo>
                    <a:pt x="2353" y="2100"/>
                  </a:lnTo>
                  <a:lnTo>
                    <a:pt x="2413" y="2160"/>
                  </a:lnTo>
                  <a:lnTo>
                    <a:pt x="2520" y="2206"/>
                  </a:lnTo>
                  <a:lnTo>
                    <a:pt x="2623" y="2160"/>
                  </a:lnTo>
                  <a:lnTo>
                    <a:pt x="2653" y="2100"/>
                  </a:lnTo>
                  <a:lnTo>
                    <a:pt x="2623" y="2010"/>
                  </a:lnTo>
                  <a:lnTo>
                    <a:pt x="2672" y="1918"/>
                  </a:lnTo>
                  <a:lnTo>
                    <a:pt x="2713" y="1830"/>
                  </a:lnTo>
                  <a:lnTo>
                    <a:pt x="2800" y="1790"/>
                  </a:lnTo>
                  <a:lnTo>
                    <a:pt x="2792" y="1710"/>
                  </a:lnTo>
                  <a:lnTo>
                    <a:pt x="2784" y="1614"/>
                  </a:lnTo>
                  <a:lnTo>
                    <a:pt x="2683" y="1560"/>
                  </a:lnTo>
                  <a:lnTo>
                    <a:pt x="2593" y="1440"/>
                  </a:lnTo>
                  <a:lnTo>
                    <a:pt x="2563" y="1290"/>
                  </a:lnTo>
                  <a:lnTo>
                    <a:pt x="2413" y="1170"/>
                  </a:lnTo>
                  <a:lnTo>
                    <a:pt x="2293" y="1110"/>
                  </a:lnTo>
                  <a:lnTo>
                    <a:pt x="2203" y="989"/>
                  </a:lnTo>
                  <a:lnTo>
                    <a:pt x="2248" y="878"/>
                  </a:lnTo>
                  <a:lnTo>
                    <a:pt x="2263" y="749"/>
                  </a:lnTo>
                  <a:lnTo>
                    <a:pt x="2184" y="702"/>
                  </a:lnTo>
                  <a:lnTo>
                    <a:pt x="2089" y="678"/>
                  </a:lnTo>
                  <a:lnTo>
                    <a:pt x="1994" y="599"/>
                  </a:lnTo>
                  <a:lnTo>
                    <a:pt x="1874" y="449"/>
                  </a:lnTo>
                  <a:lnTo>
                    <a:pt x="1777" y="390"/>
                  </a:lnTo>
                  <a:lnTo>
                    <a:pt x="1694" y="269"/>
                  </a:lnTo>
                  <a:lnTo>
                    <a:pt x="1659" y="110"/>
                  </a:lnTo>
                  <a:lnTo>
                    <a:pt x="1511" y="0"/>
                  </a:lnTo>
                  <a:lnTo>
                    <a:pt x="1373" y="23"/>
                  </a:lnTo>
                  <a:lnTo>
                    <a:pt x="1055" y="80"/>
                  </a:lnTo>
                  <a:lnTo>
                    <a:pt x="643" y="117"/>
                  </a:lnTo>
                  <a:lnTo>
                    <a:pt x="306" y="135"/>
                  </a:lnTo>
                  <a:lnTo>
                    <a:pt x="0" y="15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" name="Freeform 129"/>
            <p:cNvSpPr>
              <a:spLocks/>
            </p:cNvSpPr>
            <p:nvPr/>
          </p:nvSpPr>
          <p:spPr bwMode="auto">
            <a:xfrm>
              <a:off x="5022820" y="2939005"/>
              <a:ext cx="442808" cy="447489"/>
            </a:xfrm>
            <a:custGeom>
              <a:avLst/>
              <a:gdLst>
                <a:gd name="T0" fmla="*/ 0 w 1990"/>
                <a:gd name="T1" fmla="*/ 45 h 2015"/>
                <a:gd name="T2" fmla="*/ 215 w 1990"/>
                <a:gd name="T3" fmla="*/ 18 h 2015"/>
                <a:gd name="T4" fmla="*/ 273 w 1990"/>
                <a:gd name="T5" fmla="*/ 12 h 2015"/>
                <a:gd name="T6" fmla="*/ 331 w 1990"/>
                <a:gd name="T7" fmla="*/ 0 h 2015"/>
                <a:gd name="T8" fmla="*/ 342 w 1990"/>
                <a:gd name="T9" fmla="*/ 12 h 2015"/>
                <a:gd name="T10" fmla="*/ 325 w 1990"/>
                <a:gd name="T11" fmla="*/ 34 h 2015"/>
                <a:gd name="T12" fmla="*/ 337 w 1990"/>
                <a:gd name="T13" fmla="*/ 46 h 2015"/>
                <a:gd name="T14" fmla="*/ 357 w 1990"/>
                <a:gd name="T15" fmla="*/ 54 h 2015"/>
                <a:gd name="T16" fmla="*/ 376 w 1990"/>
                <a:gd name="T17" fmla="*/ 45 h 2015"/>
                <a:gd name="T18" fmla="*/ 378 w 1990"/>
                <a:gd name="T19" fmla="*/ 63 h 2015"/>
                <a:gd name="T20" fmla="*/ 367 w 1990"/>
                <a:gd name="T21" fmla="*/ 77 h 2015"/>
                <a:gd name="T22" fmla="*/ 366 w 1990"/>
                <a:gd name="T23" fmla="*/ 94 h 2015"/>
                <a:gd name="T24" fmla="*/ 355 w 1990"/>
                <a:gd name="T25" fmla="*/ 106 h 2015"/>
                <a:gd name="T26" fmla="*/ 350 w 1990"/>
                <a:gd name="T27" fmla="*/ 143 h 2015"/>
                <a:gd name="T28" fmla="*/ 338 w 1990"/>
                <a:gd name="T29" fmla="*/ 163 h 2015"/>
                <a:gd name="T30" fmla="*/ 322 w 1990"/>
                <a:gd name="T31" fmla="*/ 209 h 2015"/>
                <a:gd name="T32" fmla="*/ 301 w 1990"/>
                <a:gd name="T33" fmla="*/ 238 h 2015"/>
                <a:gd name="T34" fmla="*/ 293 w 1990"/>
                <a:gd name="T35" fmla="*/ 274 h 2015"/>
                <a:gd name="T36" fmla="*/ 296 w 1990"/>
                <a:gd name="T37" fmla="*/ 329 h 2015"/>
                <a:gd name="T38" fmla="*/ 293 w 1990"/>
                <a:gd name="T39" fmla="*/ 359 h 2015"/>
                <a:gd name="T40" fmla="*/ 249 w 1990"/>
                <a:gd name="T41" fmla="*/ 365 h 2015"/>
                <a:gd name="T42" fmla="*/ 190 w 1990"/>
                <a:gd name="T43" fmla="*/ 365 h 2015"/>
                <a:gd name="T44" fmla="*/ 115 w 1990"/>
                <a:gd name="T45" fmla="*/ 368 h 2015"/>
                <a:gd name="T46" fmla="*/ 65 w 1990"/>
                <a:gd name="T47" fmla="*/ 382 h 2015"/>
                <a:gd name="T48" fmla="*/ 58 w 1990"/>
                <a:gd name="T49" fmla="*/ 363 h 2015"/>
                <a:gd name="T50" fmla="*/ 63 w 1990"/>
                <a:gd name="T51" fmla="*/ 344 h 2015"/>
                <a:gd name="T52" fmla="*/ 56 w 1990"/>
                <a:gd name="T53" fmla="*/ 322 h 2015"/>
                <a:gd name="T54" fmla="*/ 17 w 1990"/>
                <a:gd name="T55" fmla="*/ 322 h 2015"/>
                <a:gd name="T56" fmla="*/ 17 w 1990"/>
                <a:gd name="T57" fmla="*/ 168 h 2015"/>
                <a:gd name="T58" fmla="*/ 4 w 1990"/>
                <a:gd name="T59" fmla="*/ 110 h 2015"/>
                <a:gd name="T60" fmla="*/ 0 w 1990"/>
                <a:gd name="T61" fmla="*/ 71 h 2015"/>
                <a:gd name="T62" fmla="*/ 0 w 1990"/>
                <a:gd name="T63" fmla="*/ 45 h 20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90" h="2015">
                  <a:moveTo>
                    <a:pt x="2" y="240"/>
                  </a:moveTo>
                  <a:lnTo>
                    <a:pt x="1130" y="93"/>
                  </a:lnTo>
                  <a:lnTo>
                    <a:pt x="1435" y="62"/>
                  </a:lnTo>
                  <a:lnTo>
                    <a:pt x="1742" y="0"/>
                  </a:lnTo>
                  <a:lnTo>
                    <a:pt x="1798" y="61"/>
                  </a:lnTo>
                  <a:lnTo>
                    <a:pt x="1711" y="179"/>
                  </a:lnTo>
                  <a:lnTo>
                    <a:pt x="1775" y="243"/>
                  </a:lnTo>
                  <a:lnTo>
                    <a:pt x="1877" y="287"/>
                  </a:lnTo>
                  <a:lnTo>
                    <a:pt x="1979" y="240"/>
                  </a:lnTo>
                  <a:lnTo>
                    <a:pt x="1990" y="334"/>
                  </a:lnTo>
                  <a:lnTo>
                    <a:pt x="1934" y="406"/>
                  </a:lnTo>
                  <a:lnTo>
                    <a:pt x="1926" y="494"/>
                  </a:lnTo>
                  <a:lnTo>
                    <a:pt x="1870" y="558"/>
                  </a:lnTo>
                  <a:lnTo>
                    <a:pt x="1842" y="756"/>
                  </a:lnTo>
                  <a:lnTo>
                    <a:pt x="1782" y="862"/>
                  </a:lnTo>
                  <a:lnTo>
                    <a:pt x="1694" y="1102"/>
                  </a:lnTo>
                  <a:lnTo>
                    <a:pt x="1582" y="1254"/>
                  </a:lnTo>
                  <a:lnTo>
                    <a:pt x="1542" y="1446"/>
                  </a:lnTo>
                  <a:lnTo>
                    <a:pt x="1558" y="1734"/>
                  </a:lnTo>
                  <a:lnTo>
                    <a:pt x="1542" y="1894"/>
                  </a:lnTo>
                  <a:lnTo>
                    <a:pt x="1310" y="1926"/>
                  </a:lnTo>
                  <a:lnTo>
                    <a:pt x="1002" y="1926"/>
                  </a:lnTo>
                  <a:lnTo>
                    <a:pt x="607" y="1942"/>
                  </a:lnTo>
                  <a:lnTo>
                    <a:pt x="342" y="2015"/>
                  </a:lnTo>
                  <a:lnTo>
                    <a:pt x="303" y="1913"/>
                  </a:lnTo>
                  <a:lnTo>
                    <a:pt x="333" y="1814"/>
                  </a:lnTo>
                  <a:lnTo>
                    <a:pt x="297" y="1697"/>
                  </a:lnTo>
                  <a:lnTo>
                    <a:pt x="92" y="1701"/>
                  </a:lnTo>
                  <a:lnTo>
                    <a:pt x="92" y="888"/>
                  </a:lnTo>
                  <a:lnTo>
                    <a:pt x="21" y="578"/>
                  </a:lnTo>
                  <a:lnTo>
                    <a:pt x="0" y="377"/>
                  </a:lnTo>
                  <a:lnTo>
                    <a:pt x="2" y="24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" name="Freeform 130"/>
            <p:cNvSpPr>
              <a:spLocks/>
            </p:cNvSpPr>
            <p:nvPr/>
          </p:nvSpPr>
          <p:spPr bwMode="auto">
            <a:xfrm>
              <a:off x="5095449" y="3358379"/>
              <a:ext cx="516609" cy="435774"/>
            </a:xfrm>
            <a:custGeom>
              <a:avLst/>
              <a:gdLst>
                <a:gd name="T0" fmla="*/ 54 w 2329"/>
                <a:gd name="T1" fmla="*/ 9 h 1959"/>
                <a:gd name="T2" fmla="*/ 187 w 2329"/>
                <a:gd name="T3" fmla="*/ 6 h 1959"/>
                <a:gd name="T4" fmla="*/ 240 w 2329"/>
                <a:gd name="T5" fmla="*/ 21 h 1959"/>
                <a:gd name="T6" fmla="*/ 242 w 2329"/>
                <a:gd name="T7" fmla="*/ 48 h 1959"/>
                <a:gd name="T8" fmla="*/ 237 w 2329"/>
                <a:gd name="T9" fmla="*/ 80 h 1959"/>
                <a:gd name="T10" fmla="*/ 218 w 2329"/>
                <a:gd name="T11" fmla="*/ 128 h 1959"/>
                <a:gd name="T12" fmla="*/ 214 w 2329"/>
                <a:gd name="T13" fmla="*/ 176 h 1959"/>
                <a:gd name="T14" fmla="*/ 298 w 2329"/>
                <a:gd name="T15" fmla="*/ 177 h 1959"/>
                <a:gd name="T16" fmla="*/ 352 w 2329"/>
                <a:gd name="T17" fmla="*/ 166 h 1959"/>
                <a:gd name="T18" fmla="*/ 364 w 2329"/>
                <a:gd name="T19" fmla="*/ 190 h 1959"/>
                <a:gd name="T20" fmla="*/ 374 w 2329"/>
                <a:gd name="T21" fmla="*/ 216 h 1959"/>
                <a:gd name="T22" fmla="*/ 384 w 2329"/>
                <a:gd name="T23" fmla="*/ 239 h 1959"/>
                <a:gd name="T24" fmla="*/ 339 w 2329"/>
                <a:gd name="T25" fmla="*/ 222 h 1959"/>
                <a:gd name="T26" fmla="*/ 319 w 2329"/>
                <a:gd name="T27" fmla="*/ 252 h 1959"/>
                <a:gd name="T28" fmla="*/ 342 w 2329"/>
                <a:gd name="T29" fmla="*/ 264 h 1959"/>
                <a:gd name="T30" fmla="*/ 373 w 2329"/>
                <a:gd name="T31" fmla="*/ 250 h 1959"/>
                <a:gd name="T32" fmla="*/ 384 w 2329"/>
                <a:gd name="T33" fmla="*/ 259 h 1959"/>
                <a:gd name="T34" fmla="*/ 405 w 2329"/>
                <a:gd name="T35" fmla="*/ 254 h 1959"/>
                <a:gd name="T36" fmla="*/ 427 w 2329"/>
                <a:gd name="T37" fmla="*/ 267 h 1959"/>
                <a:gd name="T38" fmla="*/ 410 w 2329"/>
                <a:gd name="T39" fmla="*/ 292 h 1959"/>
                <a:gd name="T40" fmla="*/ 436 w 2329"/>
                <a:gd name="T41" fmla="*/ 320 h 1959"/>
                <a:gd name="T42" fmla="*/ 425 w 2329"/>
                <a:gd name="T43" fmla="*/ 362 h 1959"/>
                <a:gd name="T44" fmla="*/ 396 w 2329"/>
                <a:gd name="T45" fmla="*/ 333 h 1959"/>
                <a:gd name="T46" fmla="*/ 369 w 2329"/>
                <a:gd name="T47" fmla="*/ 320 h 1959"/>
                <a:gd name="T48" fmla="*/ 327 w 2329"/>
                <a:gd name="T49" fmla="*/ 296 h 1959"/>
                <a:gd name="T50" fmla="*/ 357 w 2329"/>
                <a:gd name="T51" fmla="*/ 341 h 1959"/>
                <a:gd name="T52" fmla="*/ 333 w 2329"/>
                <a:gd name="T53" fmla="*/ 361 h 1959"/>
                <a:gd name="T54" fmla="*/ 302 w 2329"/>
                <a:gd name="T55" fmla="*/ 353 h 1959"/>
                <a:gd name="T56" fmla="*/ 266 w 2329"/>
                <a:gd name="T57" fmla="*/ 369 h 1959"/>
                <a:gd name="T58" fmla="*/ 257 w 2329"/>
                <a:gd name="T59" fmla="*/ 342 h 1959"/>
                <a:gd name="T60" fmla="*/ 248 w 2329"/>
                <a:gd name="T61" fmla="*/ 298 h 1959"/>
                <a:gd name="T62" fmla="*/ 242 w 2329"/>
                <a:gd name="T63" fmla="*/ 330 h 1959"/>
                <a:gd name="T64" fmla="*/ 201 w 2329"/>
                <a:gd name="T65" fmla="*/ 309 h 1959"/>
                <a:gd name="T66" fmla="*/ 171 w 2329"/>
                <a:gd name="T67" fmla="*/ 336 h 1959"/>
                <a:gd name="T68" fmla="*/ 119 w 2329"/>
                <a:gd name="T69" fmla="*/ 326 h 1959"/>
                <a:gd name="T70" fmla="*/ 74 w 2329"/>
                <a:gd name="T71" fmla="*/ 330 h 1959"/>
                <a:gd name="T72" fmla="*/ 44 w 2329"/>
                <a:gd name="T73" fmla="*/ 284 h 1959"/>
                <a:gd name="T74" fmla="*/ 56 w 2329"/>
                <a:gd name="T75" fmla="*/ 215 h 1959"/>
                <a:gd name="T76" fmla="*/ 30 w 2329"/>
                <a:gd name="T77" fmla="*/ 146 h 1959"/>
                <a:gd name="T78" fmla="*/ 0 w 2329"/>
                <a:gd name="T79" fmla="*/ 93 h 1959"/>
                <a:gd name="T80" fmla="*/ 0 w 2329"/>
                <a:gd name="T81" fmla="*/ 50 h 195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29" h="1959">
                  <a:moveTo>
                    <a:pt x="16" y="123"/>
                  </a:moveTo>
                  <a:lnTo>
                    <a:pt x="283" y="48"/>
                  </a:lnTo>
                  <a:lnTo>
                    <a:pt x="694" y="33"/>
                  </a:lnTo>
                  <a:lnTo>
                    <a:pt x="988" y="32"/>
                  </a:lnTo>
                  <a:lnTo>
                    <a:pt x="1216" y="0"/>
                  </a:lnTo>
                  <a:lnTo>
                    <a:pt x="1267" y="108"/>
                  </a:lnTo>
                  <a:lnTo>
                    <a:pt x="1309" y="177"/>
                  </a:lnTo>
                  <a:lnTo>
                    <a:pt x="1279" y="252"/>
                  </a:lnTo>
                  <a:lnTo>
                    <a:pt x="1309" y="327"/>
                  </a:lnTo>
                  <a:lnTo>
                    <a:pt x="1249" y="420"/>
                  </a:lnTo>
                  <a:lnTo>
                    <a:pt x="1249" y="537"/>
                  </a:lnTo>
                  <a:lnTo>
                    <a:pt x="1153" y="672"/>
                  </a:lnTo>
                  <a:lnTo>
                    <a:pt x="1129" y="807"/>
                  </a:lnTo>
                  <a:lnTo>
                    <a:pt x="1129" y="927"/>
                  </a:lnTo>
                  <a:lnTo>
                    <a:pt x="1339" y="927"/>
                  </a:lnTo>
                  <a:lnTo>
                    <a:pt x="1573" y="930"/>
                  </a:lnTo>
                  <a:lnTo>
                    <a:pt x="1729" y="897"/>
                  </a:lnTo>
                  <a:lnTo>
                    <a:pt x="1861" y="876"/>
                  </a:lnTo>
                  <a:lnTo>
                    <a:pt x="1939" y="897"/>
                  </a:lnTo>
                  <a:lnTo>
                    <a:pt x="1921" y="1002"/>
                  </a:lnTo>
                  <a:lnTo>
                    <a:pt x="1939" y="1047"/>
                  </a:lnTo>
                  <a:lnTo>
                    <a:pt x="1975" y="1137"/>
                  </a:lnTo>
                  <a:lnTo>
                    <a:pt x="2035" y="1215"/>
                  </a:lnTo>
                  <a:lnTo>
                    <a:pt x="2029" y="1257"/>
                  </a:lnTo>
                  <a:lnTo>
                    <a:pt x="1909" y="1209"/>
                  </a:lnTo>
                  <a:lnTo>
                    <a:pt x="1789" y="1167"/>
                  </a:lnTo>
                  <a:lnTo>
                    <a:pt x="1609" y="1257"/>
                  </a:lnTo>
                  <a:lnTo>
                    <a:pt x="1687" y="1329"/>
                  </a:lnTo>
                  <a:lnTo>
                    <a:pt x="1729" y="1497"/>
                  </a:lnTo>
                  <a:lnTo>
                    <a:pt x="1807" y="1392"/>
                  </a:lnTo>
                  <a:lnTo>
                    <a:pt x="1867" y="1299"/>
                  </a:lnTo>
                  <a:lnTo>
                    <a:pt x="1969" y="1317"/>
                  </a:lnTo>
                  <a:lnTo>
                    <a:pt x="1969" y="1377"/>
                  </a:lnTo>
                  <a:lnTo>
                    <a:pt x="2029" y="1362"/>
                  </a:lnTo>
                  <a:lnTo>
                    <a:pt x="2071" y="1314"/>
                  </a:lnTo>
                  <a:lnTo>
                    <a:pt x="2137" y="1338"/>
                  </a:lnTo>
                  <a:lnTo>
                    <a:pt x="2209" y="1347"/>
                  </a:lnTo>
                  <a:lnTo>
                    <a:pt x="2257" y="1407"/>
                  </a:lnTo>
                  <a:lnTo>
                    <a:pt x="2209" y="1470"/>
                  </a:lnTo>
                  <a:lnTo>
                    <a:pt x="2167" y="1536"/>
                  </a:lnTo>
                  <a:lnTo>
                    <a:pt x="2179" y="1647"/>
                  </a:lnTo>
                  <a:lnTo>
                    <a:pt x="2305" y="1683"/>
                  </a:lnTo>
                  <a:lnTo>
                    <a:pt x="2329" y="1797"/>
                  </a:lnTo>
                  <a:lnTo>
                    <a:pt x="2245" y="1905"/>
                  </a:lnTo>
                  <a:lnTo>
                    <a:pt x="2161" y="1815"/>
                  </a:lnTo>
                  <a:lnTo>
                    <a:pt x="2089" y="1755"/>
                  </a:lnTo>
                  <a:lnTo>
                    <a:pt x="2011" y="1731"/>
                  </a:lnTo>
                  <a:lnTo>
                    <a:pt x="1951" y="1683"/>
                  </a:lnTo>
                  <a:lnTo>
                    <a:pt x="1789" y="1557"/>
                  </a:lnTo>
                  <a:lnTo>
                    <a:pt x="1729" y="1557"/>
                  </a:lnTo>
                  <a:lnTo>
                    <a:pt x="1837" y="1689"/>
                  </a:lnTo>
                  <a:lnTo>
                    <a:pt x="1885" y="1797"/>
                  </a:lnTo>
                  <a:lnTo>
                    <a:pt x="1825" y="1875"/>
                  </a:lnTo>
                  <a:lnTo>
                    <a:pt x="1759" y="1902"/>
                  </a:lnTo>
                  <a:lnTo>
                    <a:pt x="1705" y="1857"/>
                  </a:lnTo>
                  <a:lnTo>
                    <a:pt x="1597" y="1857"/>
                  </a:lnTo>
                  <a:lnTo>
                    <a:pt x="1537" y="1959"/>
                  </a:lnTo>
                  <a:lnTo>
                    <a:pt x="1405" y="1944"/>
                  </a:lnTo>
                  <a:lnTo>
                    <a:pt x="1369" y="1905"/>
                  </a:lnTo>
                  <a:lnTo>
                    <a:pt x="1357" y="1803"/>
                  </a:lnTo>
                  <a:lnTo>
                    <a:pt x="1399" y="1647"/>
                  </a:lnTo>
                  <a:lnTo>
                    <a:pt x="1309" y="1569"/>
                  </a:lnTo>
                  <a:lnTo>
                    <a:pt x="1321" y="1647"/>
                  </a:lnTo>
                  <a:lnTo>
                    <a:pt x="1279" y="1737"/>
                  </a:lnTo>
                  <a:lnTo>
                    <a:pt x="1177" y="1659"/>
                  </a:lnTo>
                  <a:lnTo>
                    <a:pt x="1063" y="1626"/>
                  </a:lnTo>
                  <a:lnTo>
                    <a:pt x="949" y="1677"/>
                  </a:lnTo>
                  <a:lnTo>
                    <a:pt x="901" y="1770"/>
                  </a:lnTo>
                  <a:lnTo>
                    <a:pt x="769" y="1797"/>
                  </a:lnTo>
                  <a:lnTo>
                    <a:pt x="631" y="1719"/>
                  </a:lnTo>
                  <a:lnTo>
                    <a:pt x="469" y="1677"/>
                  </a:lnTo>
                  <a:lnTo>
                    <a:pt x="391" y="1737"/>
                  </a:lnTo>
                  <a:lnTo>
                    <a:pt x="241" y="1751"/>
                  </a:lnTo>
                  <a:lnTo>
                    <a:pt x="234" y="1496"/>
                  </a:lnTo>
                  <a:lnTo>
                    <a:pt x="211" y="1214"/>
                  </a:lnTo>
                  <a:lnTo>
                    <a:pt x="297" y="1130"/>
                  </a:lnTo>
                  <a:lnTo>
                    <a:pt x="258" y="932"/>
                  </a:lnTo>
                  <a:lnTo>
                    <a:pt x="156" y="770"/>
                  </a:lnTo>
                  <a:lnTo>
                    <a:pt x="73" y="681"/>
                  </a:lnTo>
                  <a:lnTo>
                    <a:pt x="0" y="491"/>
                  </a:lnTo>
                  <a:lnTo>
                    <a:pt x="18" y="389"/>
                  </a:lnTo>
                  <a:lnTo>
                    <a:pt x="1" y="263"/>
                  </a:lnTo>
                  <a:lnTo>
                    <a:pt x="16" y="123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" name="Freeform 131"/>
            <p:cNvSpPr>
              <a:spLocks/>
            </p:cNvSpPr>
            <p:nvPr/>
          </p:nvSpPr>
          <p:spPr bwMode="auto">
            <a:xfrm>
              <a:off x="5248909" y="2254886"/>
              <a:ext cx="364320" cy="603290"/>
            </a:xfrm>
            <a:custGeom>
              <a:avLst/>
              <a:gdLst>
                <a:gd name="T0" fmla="*/ 40 w 1641"/>
                <a:gd name="T1" fmla="*/ 30 h 2721"/>
                <a:gd name="T2" fmla="*/ 56 w 1641"/>
                <a:gd name="T3" fmla="*/ 52 h 2721"/>
                <a:gd name="T4" fmla="*/ 76 w 1641"/>
                <a:gd name="T5" fmla="*/ 73 h 2721"/>
                <a:gd name="T6" fmla="*/ 83 w 1641"/>
                <a:gd name="T7" fmla="*/ 100 h 2721"/>
                <a:gd name="T8" fmla="*/ 63 w 1641"/>
                <a:gd name="T9" fmla="*/ 123 h 2721"/>
                <a:gd name="T10" fmla="*/ 38 w 1641"/>
                <a:gd name="T11" fmla="*/ 135 h 2721"/>
                <a:gd name="T12" fmla="*/ 12 w 1641"/>
                <a:gd name="T13" fmla="*/ 135 h 2721"/>
                <a:gd name="T14" fmla="*/ 28 w 1641"/>
                <a:gd name="T15" fmla="*/ 164 h 2721"/>
                <a:gd name="T16" fmla="*/ 20 w 1641"/>
                <a:gd name="T17" fmla="*/ 193 h 2721"/>
                <a:gd name="T18" fmla="*/ 6 w 1641"/>
                <a:gd name="T19" fmla="*/ 220 h 2721"/>
                <a:gd name="T20" fmla="*/ 0 w 1641"/>
                <a:gd name="T21" fmla="*/ 240 h 2721"/>
                <a:gd name="T22" fmla="*/ 6 w 1641"/>
                <a:gd name="T23" fmla="*/ 270 h 2721"/>
                <a:gd name="T24" fmla="*/ 23 w 1641"/>
                <a:gd name="T25" fmla="*/ 293 h 2721"/>
                <a:gd name="T26" fmla="*/ 41 w 1641"/>
                <a:gd name="T27" fmla="*/ 305 h 2721"/>
                <a:gd name="T28" fmla="*/ 63 w 1641"/>
                <a:gd name="T29" fmla="*/ 333 h 2721"/>
                <a:gd name="T30" fmla="*/ 82 w 1641"/>
                <a:gd name="T31" fmla="*/ 348 h 2721"/>
                <a:gd name="T32" fmla="*/ 100 w 1641"/>
                <a:gd name="T33" fmla="*/ 353 h 2721"/>
                <a:gd name="T34" fmla="*/ 115 w 1641"/>
                <a:gd name="T35" fmla="*/ 362 h 2721"/>
                <a:gd name="T36" fmla="*/ 111 w 1641"/>
                <a:gd name="T37" fmla="*/ 387 h 2721"/>
                <a:gd name="T38" fmla="*/ 103 w 1641"/>
                <a:gd name="T39" fmla="*/ 407 h 2721"/>
                <a:gd name="T40" fmla="*/ 121 w 1641"/>
                <a:gd name="T41" fmla="*/ 430 h 2721"/>
                <a:gd name="T42" fmla="*/ 143 w 1641"/>
                <a:gd name="T43" fmla="*/ 441 h 2721"/>
                <a:gd name="T44" fmla="*/ 172 w 1641"/>
                <a:gd name="T45" fmla="*/ 464 h 2721"/>
                <a:gd name="T46" fmla="*/ 177 w 1641"/>
                <a:gd name="T47" fmla="*/ 492 h 2721"/>
                <a:gd name="T48" fmla="*/ 194 w 1641"/>
                <a:gd name="T49" fmla="*/ 515 h 2721"/>
                <a:gd name="T50" fmla="*/ 194 w 1641"/>
                <a:gd name="T51" fmla="*/ 515 h 2721"/>
                <a:gd name="T52" fmla="*/ 220 w 1641"/>
                <a:gd name="T53" fmla="*/ 504 h 2721"/>
                <a:gd name="T54" fmla="*/ 235 w 1641"/>
                <a:gd name="T55" fmla="*/ 498 h 2721"/>
                <a:gd name="T56" fmla="*/ 254 w 1641"/>
                <a:gd name="T57" fmla="*/ 487 h 2721"/>
                <a:gd name="T58" fmla="*/ 271 w 1641"/>
                <a:gd name="T59" fmla="*/ 476 h 2721"/>
                <a:gd name="T60" fmla="*/ 285 w 1641"/>
                <a:gd name="T61" fmla="*/ 460 h 2721"/>
                <a:gd name="T62" fmla="*/ 284 w 1641"/>
                <a:gd name="T63" fmla="*/ 441 h 2721"/>
                <a:gd name="T64" fmla="*/ 285 w 1641"/>
                <a:gd name="T65" fmla="*/ 403 h 2721"/>
                <a:gd name="T66" fmla="*/ 305 w 1641"/>
                <a:gd name="T67" fmla="*/ 351 h 2721"/>
                <a:gd name="T68" fmla="*/ 300 w 1641"/>
                <a:gd name="T69" fmla="*/ 316 h 2721"/>
                <a:gd name="T70" fmla="*/ 294 w 1641"/>
                <a:gd name="T71" fmla="*/ 278 h 2721"/>
                <a:gd name="T72" fmla="*/ 311 w 1641"/>
                <a:gd name="T73" fmla="*/ 249 h 2721"/>
                <a:gd name="T74" fmla="*/ 300 w 1641"/>
                <a:gd name="T75" fmla="*/ 209 h 2721"/>
                <a:gd name="T76" fmla="*/ 298 w 1641"/>
                <a:gd name="T77" fmla="*/ 176 h 2721"/>
                <a:gd name="T78" fmla="*/ 285 w 1641"/>
                <a:gd name="T79" fmla="*/ 141 h 2721"/>
                <a:gd name="T80" fmla="*/ 273 w 1641"/>
                <a:gd name="T81" fmla="*/ 103 h 2721"/>
                <a:gd name="T82" fmla="*/ 271 w 1641"/>
                <a:gd name="T83" fmla="*/ 67 h 2721"/>
                <a:gd name="T84" fmla="*/ 248 w 1641"/>
                <a:gd name="T85" fmla="*/ 44 h 2721"/>
                <a:gd name="T86" fmla="*/ 236 w 1641"/>
                <a:gd name="T87" fmla="*/ 0 h 2721"/>
                <a:gd name="T88" fmla="*/ 40 w 1641"/>
                <a:gd name="T89" fmla="*/ 30 h 272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641" h="2721">
                  <a:moveTo>
                    <a:pt x="213" y="160"/>
                  </a:moveTo>
                  <a:lnTo>
                    <a:pt x="298" y="274"/>
                  </a:lnTo>
                  <a:lnTo>
                    <a:pt x="399" y="384"/>
                  </a:lnTo>
                  <a:lnTo>
                    <a:pt x="438" y="529"/>
                  </a:lnTo>
                  <a:lnTo>
                    <a:pt x="333" y="652"/>
                  </a:lnTo>
                  <a:lnTo>
                    <a:pt x="201" y="712"/>
                  </a:lnTo>
                  <a:lnTo>
                    <a:pt x="61" y="711"/>
                  </a:lnTo>
                  <a:lnTo>
                    <a:pt x="150" y="864"/>
                  </a:lnTo>
                  <a:lnTo>
                    <a:pt x="105" y="1020"/>
                  </a:lnTo>
                  <a:lnTo>
                    <a:pt x="31" y="1162"/>
                  </a:lnTo>
                  <a:lnTo>
                    <a:pt x="0" y="1270"/>
                  </a:lnTo>
                  <a:lnTo>
                    <a:pt x="34" y="1428"/>
                  </a:lnTo>
                  <a:lnTo>
                    <a:pt x="120" y="1550"/>
                  </a:lnTo>
                  <a:lnTo>
                    <a:pt x="216" y="1611"/>
                  </a:lnTo>
                  <a:lnTo>
                    <a:pt x="333" y="1757"/>
                  </a:lnTo>
                  <a:lnTo>
                    <a:pt x="433" y="1839"/>
                  </a:lnTo>
                  <a:lnTo>
                    <a:pt x="529" y="1863"/>
                  </a:lnTo>
                  <a:lnTo>
                    <a:pt x="605" y="1910"/>
                  </a:lnTo>
                  <a:lnTo>
                    <a:pt x="587" y="2045"/>
                  </a:lnTo>
                  <a:lnTo>
                    <a:pt x="543" y="2153"/>
                  </a:lnTo>
                  <a:lnTo>
                    <a:pt x="636" y="2270"/>
                  </a:lnTo>
                  <a:lnTo>
                    <a:pt x="756" y="2331"/>
                  </a:lnTo>
                  <a:lnTo>
                    <a:pt x="906" y="2451"/>
                  </a:lnTo>
                  <a:lnTo>
                    <a:pt x="933" y="2597"/>
                  </a:lnTo>
                  <a:lnTo>
                    <a:pt x="1023" y="2720"/>
                  </a:lnTo>
                  <a:lnTo>
                    <a:pt x="1022" y="2721"/>
                  </a:lnTo>
                  <a:lnTo>
                    <a:pt x="1161" y="2664"/>
                  </a:lnTo>
                  <a:lnTo>
                    <a:pt x="1238" y="2631"/>
                  </a:lnTo>
                  <a:lnTo>
                    <a:pt x="1341" y="2574"/>
                  </a:lnTo>
                  <a:lnTo>
                    <a:pt x="1431" y="2514"/>
                  </a:lnTo>
                  <a:lnTo>
                    <a:pt x="1502" y="2431"/>
                  </a:lnTo>
                  <a:lnTo>
                    <a:pt x="1496" y="2330"/>
                  </a:lnTo>
                  <a:lnTo>
                    <a:pt x="1502" y="2127"/>
                  </a:lnTo>
                  <a:lnTo>
                    <a:pt x="1611" y="1854"/>
                  </a:lnTo>
                  <a:lnTo>
                    <a:pt x="1582" y="1671"/>
                  </a:lnTo>
                  <a:lnTo>
                    <a:pt x="1550" y="1471"/>
                  </a:lnTo>
                  <a:lnTo>
                    <a:pt x="1641" y="1314"/>
                  </a:lnTo>
                  <a:lnTo>
                    <a:pt x="1582" y="1104"/>
                  </a:lnTo>
                  <a:lnTo>
                    <a:pt x="1574" y="928"/>
                  </a:lnTo>
                  <a:lnTo>
                    <a:pt x="1502" y="744"/>
                  </a:lnTo>
                  <a:lnTo>
                    <a:pt x="1438" y="544"/>
                  </a:lnTo>
                  <a:lnTo>
                    <a:pt x="1431" y="354"/>
                  </a:lnTo>
                  <a:lnTo>
                    <a:pt x="1311" y="234"/>
                  </a:lnTo>
                  <a:lnTo>
                    <a:pt x="1246" y="0"/>
                  </a:lnTo>
                  <a:lnTo>
                    <a:pt x="213" y="16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" name="Freeform 132"/>
            <p:cNvSpPr>
              <a:spLocks/>
            </p:cNvSpPr>
            <p:nvPr/>
          </p:nvSpPr>
          <p:spPr bwMode="auto">
            <a:xfrm>
              <a:off x="5566372" y="2274800"/>
              <a:ext cx="278805" cy="497861"/>
            </a:xfrm>
            <a:custGeom>
              <a:avLst/>
              <a:gdLst>
                <a:gd name="T0" fmla="*/ 0 w 1255"/>
                <a:gd name="T1" fmla="*/ 49 h 2237"/>
                <a:gd name="T2" fmla="*/ 2 w 1255"/>
                <a:gd name="T3" fmla="*/ 86 h 2237"/>
                <a:gd name="T4" fmla="*/ 13 w 1255"/>
                <a:gd name="T5" fmla="*/ 123 h 2237"/>
                <a:gd name="T6" fmla="*/ 27 w 1255"/>
                <a:gd name="T7" fmla="*/ 158 h 2237"/>
                <a:gd name="T8" fmla="*/ 29 w 1255"/>
                <a:gd name="T9" fmla="*/ 192 h 2237"/>
                <a:gd name="T10" fmla="*/ 40 w 1255"/>
                <a:gd name="T11" fmla="*/ 231 h 2237"/>
                <a:gd name="T12" fmla="*/ 23 w 1255"/>
                <a:gd name="T13" fmla="*/ 262 h 2237"/>
                <a:gd name="T14" fmla="*/ 34 w 1255"/>
                <a:gd name="T15" fmla="*/ 335 h 2237"/>
                <a:gd name="T16" fmla="*/ 14 w 1255"/>
                <a:gd name="T17" fmla="*/ 386 h 2237"/>
                <a:gd name="T18" fmla="*/ 12 w 1255"/>
                <a:gd name="T19" fmla="*/ 425 h 2237"/>
                <a:gd name="T20" fmla="*/ 33 w 1255"/>
                <a:gd name="T21" fmla="*/ 414 h 2237"/>
                <a:gd name="T22" fmla="*/ 49 w 1255"/>
                <a:gd name="T23" fmla="*/ 399 h 2237"/>
                <a:gd name="T24" fmla="*/ 68 w 1255"/>
                <a:gd name="T25" fmla="*/ 412 h 2237"/>
                <a:gd name="T26" fmla="*/ 88 w 1255"/>
                <a:gd name="T27" fmla="*/ 393 h 2237"/>
                <a:gd name="T28" fmla="*/ 111 w 1255"/>
                <a:gd name="T29" fmla="*/ 382 h 2237"/>
                <a:gd name="T30" fmla="*/ 120 w 1255"/>
                <a:gd name="T31" fmla="*/ 363 h 2237"/>
                <a:gd name="T32" fmla="*/ 145 w 1255"/>
                <a:gd name="T33" fmla="*/ 371 h 2237"/>
                <a:gd name="T34" fmla="*/ 162 w 1255"/>
                <a:gd name="T35" fmla="*/ 348 h 2237"/>
                <a:gd name="T36" fmla="*/ 180 w 1255"/>
                <a:gd name="T37" fmla="*/ 321 h 2237"/>
                <a:gd name="T38" fmla="*/ 180 w 1255"/>
                <a:gd name="T39" fmla="*/ 300 h 2237"/>
                <a:gd name="T40" fmla="*/ 203 w 1255"/>
                <a:gd name="T41" fmla="*/ 286 h 2237"/>
                <a:gd name="T42" fmla="*/ 238 w 1255"/>
                <a:gd name="T43" fmla="*/ 280 h 2237"/>
                <a:gd name="T44" fmla="*/ 230 w 1255"/>
                <a:gd name="T45" fmla="*/ 260 h 2237"/>
                <a:gd name="T46" fmla="*/ 236 w 1255"/>
                <a:gd name="T47" fmla="*/ 234 h 2237"/>
                <a:gd name="T48" fmla="*/ 230 w 1255"/>
                <a:gd name="T49" fmla="*/ 195 h 2237"/>
                <a:gd name="T50" fmla="*/ 217 w 1255"/>
                <a:gd name="T51" fmla="*/ 160 h 2237"/>
                <a:gd name="T52" fmla="*/ 214 w 1255"/>
                <a:gd name="T53" fmla="*/ 108 h 2237"/>
                <a:gd name="T54" fmla="*/ 205 w 1255"/>
                <a:gd name="T55" fmla="*/ 90 h 2237"/>
                <a:gd name="T56" fmla="*/ 197 w 1255"/>
                <a:gd name="T57" fmla="*/ 69 h 2237"/>
                <a:gd name="T58" fmla="*/ 191 w 1255"/>
                <a:gd name="T59" fmla="*/ 52 h 2237"/>
                <a:gd name="T60" fmla="*/ 197 w 1255"/>
                <a:gd name="T61" fmla="*/ 37 h 2237"/>
                <a:gd name="T62" fmla="*/ 185 w 1255"/>
                <a:gd name="T63" fmla="*/ 11 h 2237"/>
                <a:gd name="T64" fmla="*/ 168 w 1255"/>
                <a:gd name="T65" fmla="*/ 0 h 2237"/>
                <a:gd name="T66" fmla="*/ 126 w 1255"/>
                <a:gd name="T67" fmla="*/ 8 h 2237"/>
                <a:gd name="T68" fmla="*/ 80 w 1255"/>
                <a:gd name="T69" fmla="*/ 17 h 2237"/>
                <a:gd name="T70" fmla="*/ 49 w 1255"/>
                <a:gd name="T71" fmla="*/ 22 h 2237"/>
                <a:gd name="T72" fmla="*/ 24 w 1255"/>
                <a:gd name="T73" fmla="*/ 35 h 2237"/>
                <a:gd name="T74" fmla="*/ 0 w 1255"/>
                <a:gd name="T75" fmla="*/ 49 h 223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55" h="2237">
                  <a:moveTo>
                    <a:pt x="0" y="260"/>
                  </a:moveTo>
                  <a:lnTo>
                    <a:pt x="9" y="452"/>
                  </a:lnTo>
                  <a:lnTo>
                    <a:pt x="70" y="645"/>
                  </a:lnTo>
                  <a:lnTo>
                    <a:pt x="144" y="833"/>
                  </a:lnTo>
                  <a:lnTo>
                    <a:pt x="151" y="1011"/>
                  </a:lnTo>
                  <a:lnTo>
                    <a:pt x="211" y="1217"/>
                  </a:lnTo>
                  <a:lnTo>
                    <a:pt x="120" y="1379"/>
                  </a:lnTo>
                  <a:lnTo>
                    <a:pt x="181" y="1763"/>
                  </a:lnTo>
                  <a:lnTo>
                    <a:pt x="73" y="2033"/>
                  </a:lnTo>
                  <a:lnTo>
                    <a:pt x="64" y="2237"/>
                  </a:lnTo>
                  <a:lnTo>
                    <a:pt x="176" y="2178"/>
                  </a:lnTo>
                  <a:lnTo>
                    <a:pt x="256" y="2101"/>
                  </a:lnTo>
                  <a:lnTo>
                    <a:pt x="360" y="2170"/>
                  </a:lnTo>
                  <a:lnTo>
                    <a:pt x="466" y="2071"/>
                  </a:lnTo>
                  <a:lnTo>
                    <a:pt x="586" y="2011"/>
                  </a:lnTo>
                  <a:lnTo>
                    <a:pt x="631" y="1913"/>
                  </a:lnTo>
                  <a:lnTo>
                    <a:pt x="766" y="1951"/>
                  </a:lnTo>
                  <a:lnTo>
                    <a:pt x="855" y="1833"/>
                  </a:lnTo>
                  <a:lnTo>
                    <a:pt x="951" y="1689"/>
                  </a:lnTo>
                  <a:lnTo>
                    <a:pt x="951" y="1577"/>
                  </a:lnTo>
                  <a:lnTo>
                    <a:pt x="1071" y="1505"/>
                  </a:lnTo>
                  <a:lnTo>
                    <a:pt x="1255" y="1473"/>
                  </a:lnTo>
                  <a:lnTo>
                    <a:pt x="1215" y="1369"/>
                  </a:lnTo>
                  <a:lnTo>
                    <a:pt x="1246" y="1231"/>
                  </a:lnTo>
                  <a:lnTo>
                    <a:pt x="1215" y="1025"/>
                  </a:lnTo>
                  <a:lnTo>
                    <a:pt x="1143" y="841"/>
                  </a:lnTo>
                  <a:lnTo>
                    <a:pt x="1126" y="570"/>
                  </a:lnTo>
                  <a:lnTo>
                    <a:pt x="1079" y="473"/>
                  </a:lnTo>
                  <a:lnTo>
                    <a:pt x="1039" y="361"/>
                  </a:lnTo>
                  <a:lnTo>
                    <a:pt x="1007" y="273"/>
                  </a:lnTo>
                  <a:lnTo>
                    <a:pt x="1039" y="193"/>
                  </a:lnTo>
                  <a:lnTo>
                    <a:pt x="976" y="60"/>
                  </a:lnTo>
                  <a:lnTo>
                    <a:pt x="886" y="0"/>
                  </a:lnTo>
                  <a:lnTo>
                    <a:pt x="663" y="41"/>
                  </a:lnTo>
                  <a:lnTo>
                    <a:pt x="423" y="89"/>
                  </a:lnTo>
                  <a:lnTo>
                    <a:pt x="256" y="114"/>
                  </a:lnTo>
                  <a:lnTo>
                    <a:pt x="127" y="185"/>
                  </a:lnTo>
                  <a:lnTo>
                    <a:pt x="0" y="26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" name="Freeform 133"/>
            <p:cNvSpPr>
              <a:spLocks/>
            </p:cNvSpPr>
            <p:nvPr/>
          </p:nvSpPr>
          <p:spPr bwMode="auto">
            <a:xfrm>
              <a:off x="5781918" y="2160000"/>
              <a:ext cx="379549" cy="429917"/>
            </a:xfrm>
            <a:custGeom>
              <a:avLst/>
              <a:gdLst>
                <a:gd name="T0" fmla="*/ 0 w 1707"/>
                <a:gd name="T1" fmla="*/ 109 h 1934"/>
                <a:gd name="T2" fmla="*/ 23 w 1707"/>
                <a:gd name="T3" fmla="*/ 94 h 1934"/>
                <a:gd name="T4" fmla="*/ 60 w 1707"/>
                <a:gd name="T5" fmla="*/ 93 h 1934"/>
                <a:gd name="T6" fmla="*/ 60 w 1707"/>
                <a:gd name="T7" fmla="*/ 85 h 1934"/>
                <a:gd name="T8" fmla="*/ 96 w 1707"/>
                <a:gd name="T9" fmla="*/ 82 h 1934"/>
                <a:gd name="T10" fmla="*/ 122 w 1707"/>
                <a:gd name="T11" fmla="*/ 90 h 1934"/>
                <a:gd name="T12" fmla="*/ 153 w 1707"/>
                <a:gd name="T13" fmla="*/ 99 h 1934"/>
                <a:gd name="T14" fmla="*/ 218 w 1707"/>
                <a:gd name="T15" fmla="*/ 59 h 1934"/>
                <a:gd name="T16" fmla="*/ 295 w 1707"/>
                <a:gd name="T17" fmla="*/ 0 h 1934"/>
                <a:gd name="T18" fmla="*/ 318 w 1707"/>
                <a:gd name="T19" fmla="*/ 82 h 1934"/>
                <a:gd name="T20" fmla="*/ 321 w 1707"/>
                <a:gd name="T21" fmla="*/ 140 h 1934"/>
                <a:gd name="T22" fmla="*/ 324 w 1707"/>
                <a:gd name="T23" fmla="*/ 190 h 1934"/>
                <a:gd name="T24" fmla="*/ 312 w 1707"/>
                <a:gd name="T25" fmla="*/ 225 h 1934"/>
                <a:gd name="T26" fmla="*/ 292 w 1707"/>
                <a:gd name="T27" fmla="*/ 250 h 1934"/>
                <a:gd name="T28" fmla="*/ 272 w 1707"/>
                <a:gd name="T29" fmla="*/ 265 h 1934"/>
                <a:gd name="T30" fmla="*/ 275 w 1707"/>
                <a:gd name="T31" fmla="*/ 284 h 1934"/>
                <a:gd name="T32" fmla="*/ 268 w 1707"/>
                <a:gd name="T33" fmla="*/ 302 h 1934"/>
                <a:gd name="T34" fmla="*/ 250 w 1707"/>
                <a:gd name="T35" fmla="*/ 299 h 1934"/>
                <a:gd name="T36" fmla="*/ 250 w 1707"/>
                <a:gd name="T37" fmla="*/ 325 h 1934"/>
                <a:gd name="T38" fmla="*/ 244 w 1707"/>
                <a:gd name="T39" fmla="*/ 344 h 1934"/>
                <a:gd name="T40" fmla="*/ 221 w 1707"/>
                <a:gd name="T41" fmla="*/ 367 h 1934"/>
                <a:gd name="T42" fmla="*/ 206 w 1707"/>
                <a:gd name="T43" fmla="*/ 349 h 1934"/>
                <a:gd name="T44" fmla="*/ 184 w 1707"/>
                <a:gd name="T45" fmla="*/ 332 h 1934"/>
                <a:gd name="T46" fmla="*/ 168 w 1707"/>
                <a:gd name="T47" fmla="*/ 349 h 1934"/>
                <a:gd name="T48" fmla="*/ 147 w 1707"/>
                <a:gd name="T49" fmla="*/ 356 h 1934"/>
                <a:gd name="T50" fmla="*/ 113 w 1707"/>
                <a:gd name="T51" fmla="*/ 356 h 1934"/>
                <a:gd name="T52" fmla="*/ 83 w 1707"/>
                <a:gd name="T53" fmla="*/ 352 h 1934"/>
                <a:gd name="T54" fmla="*/ 52 w 1707"/>
                <a:gd name="T55" fmla="*/ 332 h 1934"/>
                <a:gd name="T56" fmla="*/ 46 w 1707"/>
                <a:gd name="T57" fmla="*/ 293 h 1934"/>
                <a:gd name="T58" fmla="*/ 32 w 1707"/>
                <a:gd name="T59" fmla="*/ 258 h 1934"/>
                <a:gd name="T60" fmla="*/ 29 w 1707"/>
                <a:gd name="T61" fmla="*/ 206 h 1934"/>
                <a:gd name="T62" fmla="*/ 20 w 1707"/>
                <a:gd name="T63" fmla="*/ 189 h 1934"/>
                <a:gd name="T64" fmla="*/ 7 w 1707"/>
                <a:gd name="T65" fmla="*/ 150 h 1934"/>
                <a:gd name="T66" fmla="*/ 13 w 1707"/>
                <a:gd name="T67" fmla="*/ 135 h 1934"/>
                <a:gd name="T68" fmla="*/ 0 w 1707"/>
                <a:gd name="T69" fmla="*/ 109 h 193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707" h="1934">
                  <a:moveTo>
                    <a:pt x="0" y="575"/>
                  </a:moveTo>
                  <a:lnTo>
                    <a:pt x="123" y="496"/>
                  </a:lnTo>
                  <a:lnTo>
                    <a:pt x="315" y="488"/>
                  </a:lnTo>
                  <a:lnTo>
                    <a:pt x="315" y="448"/>
                  </a:lnTo>
                  <a:lnTo>
                    <a:pt x="507" y="432"/>
                  </a:lnTo>
                  <a:lnTo>
                    <a:pt x="643" y="472"/>
                  </a:lnTo>
                  <a:lnTo>
                    <a:pt x="805" y="523"/>
                  </a:lnTo>
                  <a:lnTo>
                    <a:pt x="1147" y="312"/>
                  </a:lnTo>
                  <a:lnTo>
                    <a:pt x="1555" y="0"/>
                  </a:lnTo>
                  <a:lnTo>
                    <a:pt x="1675" y="433"/>
                  </a:lnTo>
                  <a:lnTo>
                    <a:pt x="1691" y="736"/>
                  </a:lnTo>
                  <a:lnTo>
                    <a:pt x="1707" y="1000"/>
                  </a:lnTo>
                  <a:lnTo>
                    <a:pt x="1645" y="1184"/>
                  </a:lnTo>
                  <a:lnTo>
                    <a:pt x="1539" y="1320"/>
                  </a:lnTo>
                  <a:lnTo>
                    <a:pt x="1435" y="1394"/>
                  </a:lnTo>
                  <a:lnTo>
                    <a:pt x="1451" y="1496"/>
                  </a:lnTo>
                  <a:lnTo>
                    <a:pt x="1411" y="1592"/>
                  </a:lnTo>
                  <a:lnTo>
                    <a:pt x="1315" y="1574"/>
                  </a:lnTo>
                  <a:lnTo>
                    <a:pt x="1315" y="1712"/>
                  </a:lnTo>
                  <a:lnTo>
                    <a:pt x="1285" y="1814"/>
                  </a:lnTo>
                  <a:lnTo>
                    <a:pt x="1165" y="1934"/>
                  </a:lnTo>
                  <a:lnTo>
                    <a:pt x="1083" y="1840"/>
                  </a:lnTo>
                  <a:lnTo>
                    <a:pt x="971" y="1752"/>
                  </a:lnTo>
                  <a:lnTo>
                    <a:pt x="883" y="1840"/>
                  </a:lnTo>
                  <a:lnTo>
                    <a:pt x="775" y="1874"/>
                  </a:lnTo>
                  <a:lnTo>
                    <a:pt x="595" y="1874"/>
                  </a:lnTo>
                  <a:lnTo>
                    <a:pt x="435" y="1856"/>
                  </a:lnTo>
                  <a:lnTo>
                    <a:pt x="275" y="1750"/>
                  </a:lnTo>
                  <a:lnTo>
                    <a:pt x="242" y="1544"/>
                  </a:lnTo>
                  <a:lnTo>
                    <a:pt x="170" y="1361"/>
                  </a:lnTo>
                  <a:lnTo>
                    <a:pt x="153" y="1085"/>
                  </a:lnTo>
                  <a:lnTo>
                    <a:pt x="107" y="998"/>
                  </a:lnTo>
                  <a:lnTo>
                    <a:pt x="35" y="791"/>
                  </a:lnTo>
                  <a:lnTo>
                    <a:pt x="66" y="710"/>
                  </a:lnTo>
                  <a:lnTo>
                    <a:pt x="0" y="575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" name="Freeform 134"/>
            <p:cNvSpPr>
              <a:spLocks/>
            </p:cNvSpPr>
            <p:nvPr/>
          </p:nvSpPr>
          <p:spPr bwMode="auto">
            <a:xfrm>
              <a:off x="5476170" y="2548917"/>
              <a:ext cx="609153" cy="364316"/>
            </a:xfrm>
            <a:custGeom>
              <a:avLst/>
              <a:gdLst>
                <a:gd name="T0" fmla="*/ 0 w 2741"/>
                <a:gd name="T1" fmla="*/ 264 h 1641"/>
                <a:gd name="T2" fmla="*/ 19 w 2741"/>
                <a:gd name="T3" fmla="*/ 275 h 1641"/>
                <a:gd name="T4" fmla="*/ 22 w 2741"/>
                <a:gd name="T5" fmla="*/ 308 h 1641"/>
                <a:gd name="T6" fmla="*/ 45 w 2741"/>
                <a:gd name="T7" fmla="*/ 311 h 1641"/>
                <a:gd name="T8" fmla="*/ 66 w 2741"/>
                <a:gd name="T9" fmla="*/ 305 h 1641"/>
                <a:gd name="T10" fmla="*/ 93 w 2741"/>
                <a:gd name="T11" fmla="*/ 304 h 1641"/>
                <a:gd name="T12" fmla="*/ 124 w 2741"/>
                <a:gd name="T13" fmla="*/ 292 h 1641"/>
                <a:gd name="T14" fmla="*/ 155 w 2741"/>
                <a:gd name="T15" fmla="*/ 279 h 1641"/>
                <a:gd name="T16" fmla="*/ 189 w 2741"/>
                <a:gd name="T17" fmla="*/ 280 h 1641"/>
                <a:gd name="T18" fmla="*/ 240 w 2741"/>
                <a:gd name="T19" fmla="*/ 264 h 1641"/>
                <a:gd name="T20" fmla="*/ 313 w 2741"/>
                <a:gd name="T21" fmla="*/ 250 h 1641"/>
                <a:gd name="T22" fmla="*/ 357 w 2741"/>
                <a:gd name="T23" fmla="*/ 244 h 1641"/>
                <a:gd name="T24" fmla="*/ 412 w 2741"/>
                <a:gd name="T25" fmla="*/ 235 h 1641"/>
                <a:gd name="T26" fmla="*/ 456 w 2741"/>
                <a:gd name="T27" fmla="*/ 222 h 1641"/>
                <a:gd name="T28" fmla="*/ 513 w 2741"/>
                <a:gd name="T29" fmla="*/ 209 h 1641"/>
                <a:gd name="T30" fmla="*/ 518 w 2741"/>
                <a:gd name="T31" fmla="*/ 193 h 1641"/>
                <a:gd name="T32" fmla="*/ 507 w 2741"/>
                <a:gd name="T33" fmla="*/ 165 h 1641"/>
                <a:gd name="T34" fmla="*/ 518 w 2741"/>
                <a:gd name="T35" fmla="*/ 145 h 1641"/>
                <a:gd name="T36" fmla="*/ 520 w 2741"/>
                <a:gd name="T37" fmla="*/ 121 h 1641"/>
                <a:gd name="T38" fmla="*/ 517 w 2741"/>
                <a:gd name="T39" fmla="*/ 97 h 1641"/>
                <a:gd name="T40" fmla="*/ 496 w 2741"/>
                <a:gd name="T41" fmla="*/ 80 h 1641"/>
                <a:gd name="T42" fmla="*/ 493 w 2741"/>
                <a:gd name="T43" fmla="*/ 47 h 1641"/>
                <a:gd name="T44" fmla="*/ 482 w 2741"/>
                <a:gd name="T45" fmla="*/ 34 h 1641"/>
                <a:gd name="T46" fmla="*/ 469 w 2741"/>
                <a:gd name="T47" fmla="*/ 19 h 1641"/>
                <a:gd name="T48" fmla="*/ 445 w 2741"/>
                <a:gd name="T49" fmla="*/ 0 h 1641"/>
                <a:gd name="T50" fmla="*/ 430 w 2741"/>
                <a:gd name="T51" fmla="*/ 16 h 1641"/>
                <a:gd name="T52" fmla="*/ 409 w 2741"/>
                <a:gd name="T53" fmla="*/ 23 h 1641"/>
                <a:gd name="T54" fmla="*/ 375 w 2741"/>
                <a:gd name="T55" fmla="*/ 23 h 1641"/>
                <a:gd name="T56" fmla="*/ 344 w 2741"/>
                <a:gd name="T57" fmla="*/ 20 h 1641"/>
                <a:gd name="T58" fmla="*/ 313 w 2741"/>
                <a:gd name="T59" fmla="*/ 0 h 1641"/>
                <a:gd name="T60" fmla="*/ 307 w 2741"/>
                <a:gd name="T61" fmla="*/ 26 h 1641"/>
                <a:gd name="T62" fmla="*/ 315 w 2741"/>
                <a:gd name="T63" fmla="*/ 46 h 1641"/>
                <a:gd name="T64" fmla="*/ 280 w 2741"/>
                <a:gd name="T65" fmla="*/ 52 h 1641"/>
                <a:gd name="T66" fmla="*/ 257 w 2741"/>
                <a:gd name="T67" fmla="*/ 65 h 1641"/>
                <a:gd name="T68" fmla="*/ 257 w 2741"/>
                <a:gd name="T69" fmla="*/ 87 h 1641"/>
                <a:gd name="T70" fmla="*/ 241 w 2741"/>
                <a:gd name="T71" fmla="*/ 111 h 1641"/>
                <a:gd name="T72" fmla="*/ 223 w 2741"/>
                <a:gd name="T73" fmla="*/ 136 h 1641"/>
                <a:gd name="T74" fmla="*/ 196 w 2741"/>
                <a:gd name="T75" fmla="*/ 129 h 1641"/>
                <a:gd name="T76" fmla="*/ 188 w 2741"/>
                <a:gd name="T77" fmla="*/ 148 h 1641"/>
                <a:gd name="T78" fmla="*/ 165 w 2741"/>
                <a:gd name="T79" fmla="*/ 159 h 1641"/>
                <a:gd name="T80" fmla="*/ 145 w 2741"/>
                <a:gd name="T81" fmla="*/ 178 h 1641"/>
                <a:gd name="T82" fmla="*/ 126 w 2741"/>
                <a:gd name="T83" fmla="*/ 165 h 1641"/>
                <a:gd name="T84" fmla="*/ 111 w 2741"/>
                <a:gd name="T85" fmla="*/ 179 h 1641"/>
                <a:gd name="T86" fmla="*/ 89 w 2741"/>
                <a:gd name="T87" fmla="*/ 190 h 1641"/>
                <a:gd name="T88" fmla="*/ 91 w 2741"/>
                <a:gd name="T89" fmla="*/ 210 h 1641"/>
                <a:gd name="T90" fmla="*/ 78 w 2741"/>
                <a:gd name="T91" fmla="*/ 225 h 1641"/>
                <a:gd name="T92" fmla="*/ 60 w 2741"/>
                <a:gd name="T93" fmla="*/ 237 h 1641"/>
                <a:gd name="T94" fmla="*/ 40 w 2741"/>
                <a:gd name="T95" fmla="*/ 248 h 1641"/>
                <a:gd name="T96" fmla="*/ 0 w 2741"/>
                <a:gd name="T97" fmla="*/ 264 h 164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741" h="1641">
                  <a:moveTo>
                    <a:pt x="0" y="1394"/>
                  </a:moveTo>
                  <a:lnTo>
                    <a:pt x="100" y="1452"/>
                  </a:lnTo>
                  <a:lnTo>
                    <a:pt x="117" y="1626"/>
                  </a:lnTo>
                  <a:lnTo>
                    <a:pt x="237" y="1641"/>
                  </a:lnTo>
                  <a:lnTo>
                    <a:pt x="350" y="1611"/>
                  </a:lnTo>
                  <a:lnTo>
                    <a:pt x="488" y="1605"/>
                  </a:lnTo>
                  <a:lnTo>
                    <a:pt x="656" y="1539"/>
                  </a:lnTo>
                  <a:lnTo>
                    <a:pt x="818" y="1473"/>
                  </a:lnTo>
                  <a:lnTo>
                    <a:pt x="998" y="1479"/>
                  </a:lnTo>
                  <a:lnTo>
                    <a:pt x="1267" y="1395"/>
                  </a:lnTo>
                  <a:lnTo>
                    <a:pt x="1651" y="1317"/>
                  </a:lnTo>
                  <a:lnTo>
                    <a:pt x="1884" y="1287"/>
                  </a:lnTo>
                  <a:lnTo>
                    <a:pt x="2172" y="1239"/>
                  </a:lnTo>
                  <a:lnTo>
                    <a:pt x="2402" y="1172"/>
                  </a:lnTo>
                  <a:lnTo>
                    <a:pt x="2705" y="1101"/>
                  </a:lnTo>
                  <a:lnTo>
                    <a:pt x="2729" y="1017"/>
                  </a:lnTo>
                  <a:lnTo>
                    <a:pt x="2672" y="872"/>
                  </a:lnTo>
                  <a:lnTo>
                    <a:pt x="2729" y="765"/>
                  </a:lnTo>
                  <a:lnTo>
                    <a:pt x="2741" y="639"/>
                  </a:lnTo>
                  <a:lnTo>
                    <a:pt x="2723" y="513"/>
                  </a:lnTo>
                  <a:lnTo>
                    <a:pt x="2615" y="423"/>
                  </a:lnTo>
                  <a:lnTo>
                    <a:pt x="2597" y="249"/>
                  </a:lnTo>
                  <a:lnTo>
                    <a:pt x="2540" y="182"/>
                  </a:lnTo>
                  <a:lnTo>
                    <a:pt x="2470" y="99"/>
                  </a:lnTo>
                  <a:lnTo>
                    <a:pt x="2347" y="2"/>
                  </a:lnTo>
                  <a:lnTo>
                    <a:pt x="2266" y="87"/>
                  </a:lnTo>
                  <a:lnTo>
                    <a:pt x="2154" y="123"/>
                  </a:lnTo>
                  <a:lnTo>
                    <a:pt x="1976" y="123"/>
                  </a:lnTo>
                  <a:lnTo>
                    <a:pt x="1813" y="107"/>
                  </a:lnTo>
                  <a:lnTo>
                    <a:pt x="1651" y="0"/>
                  </a:lnTo>
                  <a:lnTo>
                    <a:pt x="1620" y="138"/>
                  </a:lnTo>
                  <a:lnTo>
                    <a:pt x="1659" y="242"/>
                  </a:lnTo>
                  <a:lnTo>
                    <a:pt x="1476" y="272"/>
                  </a:lnTo>
                  <a:lnTo>
                    <a:pt x="1357" y="344"/>
                  </a:lnTo>
                  <a:lnTo>
                    <a:pt x="1356" y="458"/>
                  </a:lnTo>
                  <a:lnTo>
                    <a:pt x="1269" y="588"/>
                  </a:lnTo>
                  <a:lnTo>
                    <a:pt x="1173" y="717"/>
                  </a:lnTo>
                  <a:lnTo>
                    <a:pt x="1035" y="681"/>
                  </a:lnTo>
                  <a:lnTo>
                    <a:pt x="992" y="780"/>
                  </a:lnTo>
                  <a:lnTo>
                    <a:pt x="871" y="837"/>
                  </a:lnTo>
                  <a:lnTo>
                    <a:pt x="766" y="938"/>
                  </a:lnTo>
                  <a:lnTo>
                    <a:pt x="662" y="870"/>
                  </a:lnTo>
                  <a:lnTo>
                    <a:pt x="583" y="944"/>
                  </a:lnTo>
                  <a:lnTo>
                    <a:pt x="471" y="1005"/>
                  </a:lnTo>
                  <a:lnTo>
                    <a:pt x="479" y="1106"/>
                  </a:lnTo>
                  <a:lnTo>
                    <a:pt x="409" y="1185"/>
                  </a:lnTo>
                  <a:lnTo>
                    <a:pt x="315" y="1250"/>
                  </a:lnTo>
                  <a:lnTo>
                    <a:pt x="213" y="1307"/>
                  </a:lnTo>
                  <a:lnTo>
                    <a:pt x="0" y="139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" name="Freeform 135"/>
            <p:cNvSpPr>
              <a:spLocks/>
            </p:cNvSpPr>
            <p:nvPr/>
          </p:nvSpPr>
          <p:spPr bwMode="auto">
            <a:xfrm>
              <a:off x="5431655" y="2769147"/>
              <a:ext cx="732155" cy="336202"/>
            </a:xfrm>
            <a:custGeom>
              <a:avLst/>
              <a:gdLst>
                <a:gd name="T0" fmla="*/ 27 w 3296"/>
                <a:gd name="T1" fmla="*/ 190 h 1514"/>
                <a:gd name="T2" fmla="*/ 28 w 3296"/>
                <a:gd name="T3" fmla="*/ 207 h 1514"/>
                <a:gd name="T4" fmla="*/ 17 w 3296"/>
                <a:gd name="T5" fmla="*/ 222 h 1514"/>
                <a:gd name="T6" fmla="*/ 16 w 3296"/>
                <a:gd name="T7" fmla="*/ 238 h 1514"/>
                <a:gd name="T8" fmla="*/ 5 w 3296"/>
                <a:gd name="T9" fmla="*/ 250 h 1514"/>
                <a:gd name="T10" fmla="*/ 0 w 3296"/>
                <a:gd name="T11" fmla="*/ 287 h 1514"/>
                <a:gd name="T12" fmla="*/ 10 w 3296"/>
                <a:gd name="T13" fmla="*/ 286 h 1514"/>
                <a:gd name="T14" fmla="*/ 44 w 3296"/>
                <a:gd name="T15" fmla="*/ 280 h 1514"/>
                <a:gd name="T16" fmla="*/ 77 w 3296"/>
                <a:gd name="T17" fmla="*/ 277 h 1514"/>
                <a:gd name="T18" fmla="*/ 97 w 3296"/>
                <a:gd name="T19" fmla="*/ 273 h 1514"/>
                <a:gd name="T20" fmla="*/ 114 w 3296"/>
                <a:gd name="T21" fmla="*/ 273 h 1514"/>
                <a:gd name="T22" fmla="*/ 143 w 3296"/>
                <a:gd name="T23" fmla="*/ 272 h 1514"/>
                <a:gd name="T24" fmla="*/ 157 w 3296"/>
                <a:gd name="T25" fmla="*/ 261 h 1514"/>
                <a:gd name="T26" fmla="*/ 162 w 3296"/>
                <a:gd name="T27" fmla="*/ 250 h 1514"/>
                <a:gd name="T28" fmla="*/ 181 w 3296"/>
                <a:gd name="T29" fmla="*/ 255 h 1514"/>
                <a:gd name="T30" fmla="*/ 196 w 3296"/>
                <a:gd name="T31" fmla="*/ 244 h 1514"/>
                <a:gd name="T32" fmla="*/ 208 w 3296"/>
                <a:gd name="T33" fmla="*/ 248 h 1514"/>
                <a:gd name="T34" fmla="*/ 211 w 3296"/>
                <a:gd name="T35" fmla="*/ 260 h 1514"/>
                <a:gd name="T36" fmla="*/ 236 w 3296"/>
                <a:gd name="T37" fmla="*/ 256 h 1514"/>
                <a:gd name="T38" fmla="*/ 275 w 3296"/>
                <a:gd name="T39" fmla="*/ 244 h 1514"/>
                <a:gd name="T40" fmla="*/ 302 w 3296"/>
                <a:gd name="T41" fmla="*/ 241 h 1514"/>
                <a:gd name="T42" fmla="*/ 338 w 3296"/>
                <a:gd name="T43" fmla="*/ 228 h 1514"/>
                <a:gd name="T44" fmla="*/ 373 w 3296"/>
                <a:gd name="T45" fmla="*/ 227 h 1514"/>
                <a:gd name="T46" fmla="*/ 396 w 3296"/>
                <a:gd name="T47" fmla="*/ 216 h 1514"/>
                <a:gd name="T48" fmla="*/ 426 w 3296"/>
                <a:gd name="T49" fmla="*/ 218 h 1514"/>
                <a:gd name="T50" fmla="*/ 447 w 3296"/>
                <a:gd name="T51" fmla="*/ 204 h 1514"/>
                <a:gd name="T52" fmla="*/ 447 w 3296"/>
                <a:gd name="T53" fmla="*/ 176 h 1514"/>
                <a:gd name="T54" fmla="*/ 464 w 3296"/>
                <a:gd name="T55" fmla="*/ 171 h 1514"/>
                <a:gd name="T56" fmla="*/ 479 w 3296"/>
                <a:gd name="T57" fmla="*/ 146 h 1514"/>
                <a:gd name="T58" fmla="*/ 550 w 3296"/>
                <a:gd name="T59" fmla="*/ 92 h 1514"/>
                <a:gd name="T60" fmla="*/ 543 w 3296"/>
                <a:gd name="T61" fmla="*/ 74 h 1514"/>
                <a:gd name="T62" fmla="*/ 612 w 3296"/>
                <a:gd name="T63" fmla="*/ 39 h 1514"/>
                <a:gd name="T64" fmla="*/ 625 w 3296"/>
                <a:gd name="T65" fmla="*/ 21 h 1514"/>
                <a:gd name="T66" fmla="*/ 624 w 3296"/>
                <a:gd name="T67" fmla="*/ 0 h 1514"/>
                <a:gd name="T68" fmla="*/ 598 w 3296"/>
                <a:gd name="T69" fmla="*/ 12 h 1514"/>
                <a:gd name="T70" fmla="*/ 551 w 3296"/>
                <a:gd name="T71" fmla="*/ 20 h 1514"/>
                <a:gd name="T72" fmla="*/ 491 w 3296"/>
                <a:gd name="T73" fmla="*/ 35 h 1514"/>
                <a:gd name="T74" fmla="*/ 450 w 3296"/>
                <a:gd name="T75" fmla="*/ 46 h 1514"/>
                <a:gd name="T76" fmla="*/ 396 w 3296"/>
                <a:gd name="T77" fmla="*/ 55 h 1514"/>
                <a:gd name="T78" fmla="*/ 352 w 3296"/>
                <a:gd name="T79" fmla="*/ 61 h 1514"/>
                <a:gd name="T80" fmla="*/ 279 w 3296"/>
                <a:gd name="T81" fmla="*/ 76 h 1514"/>
                <a:gd name="T82" fmla="*/ 228 w 3296"/>
                <a:gd name="T83" fmla="*/ 92 h 1514"/>
                <a:gd name="T84" fmla="*/ 193 w 3296"/>
                <a:gd name="T85" fmla="*/ 91 h 1514"/>
                <a:gd name="T86" fmla="*/ 131 w 3296"/>
                <a:gd name="T87" fmla="*/ 116 h 1514"/>
                <a:gd name="T88" fmla="*/ 104 w 3296"/>
                <a:gd name="T89" fmla="*/ 117 h 1514"/>
                <a:gd name="T90" fmla="*/ 82 w 3296"/>
                <a:gd name="T91" fmla="*/ 123 h 1514"/>
                <a:gd name="T92" fmla="*/ 60 w 3296"/>
                <a:gd name="T93" fmla="*/ 120 h 1514"/>
                <a:gd name="T94" fmla="*/ 43 w 3296"/>
                <a:gd name="T95" fmla="*/ 127 h 1514"/>
                <a:gd name="T96" fmla="*/ 36 w 3296"/>
                <a:gd name="T97" fmla="*/ 144 h 1514"/>
                <a:gd name="T98" fmla="*/ 27 w 3296"/>
                <a:gd name="T99" fmla="*/ 162 h 1514"/>
                <a:gd name="T100" fmla="*/ 32 w 3296"/>
                <a:gd name="T101" fmla="*/ 179 h 1514"/>
                <a:gd name="T102" fmla="*/ 27 w 3296"/>
                <a:gd name="T103" fmla="*/ 190 h 151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296" h="1514">
                  <a:moveTo>
                    <a:pt x="140" y="1004"/>
                  </a:moveTo>
                  <a:lnTo>
                    <a:pt x="150" y="1093"/>
                  </a:lnTo>
                  <a:lnTo>
                    <a:pt x="92" y="1169"/>
                  </a:lnTo>
                  <a:lnTo>
                    <a:pt x="86" y="1255"/>
                  </a:lnTo>
                  <a:lnTo>
                    <a:pt x="29" y="1321"/>
                  </a:lnTo>
                  <a:lnTo>
                    <a:pt x="0" y="1514"/>
                  </a:lnTo>
                  <a:lnTo>
                    <a:pt x="51" y="1511"/>
                  </a:lnTo>
                  <a:lnTo>
                    <a:pt x="231" y="1475"/>
                  </a:lnTo>
                  <a:lnTo>
                    <a:pt x="405" y="1463"/>
                  </a:lnTo>
                  <a:lnTo>
                    <a:pt x="513" y="1439"/>
                  </a:lnTo>
                  <a:lnTo>
                    <a:pt x="603" y="1439"/>
                  </a:lnTo>
                  <a:lnTo>
                    <a:pt x="753" y="1433"/>
                  </a:lnTo>
                  <a:lnTo>
                    <a:pt x="826" y="1378"/>
                  </a:lnTo>
                  <a:lnTo>
                    <a:pt x="856" y="1318"/>
                  </a:lnTo>
                  <a:lnTo>
                    <a:pt x="957" y="1343"/>
                  </a:lnTo>
                  <a:lnTo>
                    <a:pt x="1036" y="1288"/>
                  </a:lnTo>
                  <a:lnTo>
                    <a:pt x="1095" y="1307"/>
                  </a:lnTo>
                  <a:lnTo>
                    <a:pt x="1113" y="1373"/>
                  </a:lnTo>
                  <a:lnTo>
                    <a:pt x="1246" y="1348"/>
                  </a:lnTo>
                  <a:lnTo>
                    <a:pt x="1449" y="1289"/>
                  </a:lnTo>
                  <a:lnTo>
                    <a:pt x="1593" y="1271"/>
                  </a:lnTo>
                  <a:lnTo>
                    <a:pt x="1784" y="1205"/>
                  </a:lnTo>
                  <a:lnTo>
                    <a:pt x="1965" y="1198"/>
                  </a:lnTo>
                  <a:lnTo>
                    <a:pt x="2090" y="1139"/>
                  </a:lnTo>
                  <a:lnTo>
                    <a:pt x="2246" y="1151"/>
                  </a:lnTo>
                  <a:lnTo>
                    <a:pt x="2355" y="1078"/>
                  </a:lnTo>
                  <a:lnTo>
                    <a:pt x="2357" y="931"/>
                  </a:lnTo>
                  <a:lnTo>
                    <a:pt x="2445" y="903"/>
                  </a:lnTo>
                  <a:lnTo>
                    <a:pt x="2528" y="769"/>
                  </a:lnTo>
                  <a:lnTo>
                    <a:pt x="2900" y="483"/>
                  </a:lnTo>
                  <a:lnTo>
                    <a:pt x="2865" y="388"/>
                  </a:lnTo>
                  <a:lnTo>
                    <a:pt x="3225" y="208"/>
                  </a:lnTo>
                  <a:lnTo>
                    <a:pt x="3296" y="113"/>
                  </a:lnTo>
                  <a:lnTo>
                    <a:pt x="3293" y="0"/>
                  </a:lnTo>
                  <a:lnTo>
                    <a:pt x="3152" y="65"/>
                  </a:lnTo>
                  <a:lnTo>
                    <a:pt x="2906" y="107"/>
                  </a:lnTo>
                  <a:lnTo>
                    <a:pt x="2590" y="182"/>
                  </a:lnTo>
                  <a:lnTo>
                    <a:pt x="2372" y="245"/>
                  </a:lnTo>
                  <a:lnTo>
                    <a:pt x="2086" y="292"/>
                  </a:lnTo>
                  <a:lnTo>
                    <a:pt x="1856" y="322"/>
                  </a:lnTo>
                  <a:lnTo>
                    <a:pt x="1472" y="400"/>
                  </a:lnTo>
                  <a:lnTo>
                    <a:pt x="1200" y="485"/>
                  </a:lnTo>
                  <a:lnTo>
                    <a:pt x="1017" y="479"/>
                  </a:lnTo>
                  <a:lnTo>
                    <a:pt x="689" y="613"/>
                  </a:lnTo>
                  <a:lnTo>
                    <a:pt x="549" y="617"/>
                  </a:lnTo>
                  <a:lnTo>
                    <a:pt x="435" y="649"/>
                  </a:lnTo>
                  <a:lnTo>
                    <a:pt x="315" y="632"/>
                  </a:lnTo>
                  <a:lnTo>
                    <a:pt x="228" y="671"/>
                  </a:lnTo>
                  <a:lnTo>
                    <a:pt x="189" y="761"/>
                  </a:lnTo>
                  <a:lnTo>
                    <a:pt x="140" y="853"/>
                  </a:lnTo>
                  <a:lnTo>
                    <a:pt x="170" y="943"/>
                  </a:lnTo>
                  <a:lnTo>
                    <a:pt x="140" y="100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" name="Freeform 136"/>
            <p:cNvSpPr>
              <a:spLocks/>
            </p:cNvSpPr>
            <p:nvPr/>
          </p:nvSpPr>
          <p:spPr bwMode="auto">
            <a:xfrm>
              <a:off x="5344968" y="3087777"/>
              <a:ext cx="311606" cy="541204"/>
            </a:xfrm>
            <a:custGeom>
              <a:avLst/>
              <a:gdLst>
                <a:gd name="T0" fmla="*/ 74 w 1400"/>
                <a:gd name="T1" fmla="*/ 16 h 2439"/>
                <a:gd name="T2" fmla="*/ 63 w 1400"/>
                <a:gd name="T3" fmla="*/ 36 h 2439"/>
                <a:gd name="T4" fmla="*/ 46 w 1400"/>
                <a:gd name="T5" fmla="*/ 82 h 2439"/>
                <a:gd name="T6" fmla="*/ 25 w 1400"/>
                <a:gd name="T7" fmla="*/ 110 h 2439"/>
                <a:gd name="T8" fmla="*/ 17 w 1400"/>
                <a:gd name="T9" fmla="*/ 147 h 2439"/>
                <a:gd name="T10" fmla="*/ 20 w 1400"/>
                <a:gd name="T11" fmla="*/ 200 h 2439"/>
                <a:gd name="T12" fmla="*/ 17 w 1400"/>
                <a:gd name="T13" fmla="*/ 231 h 2439"/>
                <a:gd name="T14" fmla="*/ 26 w 1400"/>
                <a:gd name="T15" fmla="*/ 252 h 2439"/>
                <a:gd name="T16" fmla="*/ 34 w 1400"/>
                <a:gd name="T17" fmla="*/ 265 h 2439"/>
                <a:gd name="T18" fmla="*/ 29 w 1400"/>
                <a:gd name="T19" fmla="*/ 279 h 2439"/>
                <a:gd name="T20" fmla="*/ 34 w 1400"/>
                <a:gd name="T21" fmla="*/ 293 h 2439"/>
                <a:gd name="T22" fmla="*/ 23 w 1400"/>
                <a:gd name="T23" fmla="*/ 311 h 2439"/>
                <a:gd name="T24" fmla="*/ 23 w 1400"/>
                <a:gd name="T25" fmla="*/ 333 h 2439"/>
                <a:gd name="T26" fmla="*/ 5 w 1400"/>
                <a:gd name="T27" fmla="*/ 359 h 2439"/>
                <a:gd name="T28" fmla="*/ 0 w 1400"/>
                <a:gd name="T29" fmla="*/ 384 h 2439"/>
                <a:gd name="T30" fmla="*/ 1 w 1400"/>
                <a:gd name="T31" fmla="*/ 407 h 2439"/>
                <a:gd name="T32" fmla="*/ 84 w 1400"/>
                <a:gd name="T33" fmla="*/ 407 h 2439"/>
                <a:gd name="T34" fmla="*/ 111 w 1400"/>
                <a:gd name="T35" fmla="*/ 402 h 2439"/>
                <a:gd name="T36" fmla="*/ 139 w 1400"/>
                <a:gd name="T37" fmla="*/ 397 h 2439"/>
                <a:gd name="T38" fmla="*/ 154 w 1400"/>
                <a:gd name="T39" fmla="*/ 401 h 2439"/>
                <a:gd name="T40" fmla="*/ 151 w 1400"/>
                <a:gd name="T41" fmla="*/ 421 h 2439"/>
                <a:gd name="T42" fmla="*/ 161 w 1400"/>
                <a:gd name="T43" fmla="*/ 446 h 2439"/>
                <a:gd name="T44" fmla="*/ 173 w 1400"/>
                <a:gd name="T45" fmla="*/ 462 h 2439"/>
                <a:gd name="T46" fmla="*/ 218 w 1400"/>
                <a:gd name="T47" fmla="*/ 437 h 2439"/>
                <a:gd name="T48" fmla="*/ 258 w 1400"/>
                <a:gd name="T49" fmla="*/ 437 h 2439"/>
                <a:gd name="T50" fmla="*/ 264 w 1400"/>
                <a:gd name="T51" fmla="*/ 426 h 2439"/>
                <a:gd name="T52" fmla="*/ 266 w 1400"/>
                <a:gd name="T53" fmla="*/ 386 h 2439"/>
                <a:gd name="T54" fmla="*/ 259 w 1400"/>
                <a:gd name="T55" fmla="*/ 336 h 2439"/>
                <a:gd name="T56" fmla="*/ 252 w 1400"/>
                <a:gd name="T57" fmla="*/ 278 h 2439"/>
                <a:gd name="T58" fmla="*/ 243 w 1400"/>
                <a:gd name="T59" fmla="*/ 159 h 2439"/>
                <a:gd name="T60" fmla="*/ 235 w 1400"/>
                <a:gd name="T61" fmla="*/ 96 h 2439"/>
                <a:gd name="T62" fmla="*/ 236 w 1400"/>
                <a:gd name="T63" fmla="*/ 52 h 2439"/>
                <a:gd name="T64" fmla="*/ 218 w 1400"/>
                <a:gd name="T65" fmla="*/ 0 h 2439"/>
                <a:gd name="T66" fmla="*/ 188 w 1400"/>
                <a:gd name="T67" fmla="*/ 1 h 2439"/>
                <a:gd name="T68" fmla="*/ 171 w 1400"/>
                <a:gd name="T69" fmla="*/ 1 h 2439"/>
                <a:gd name="T70" fmla="*/ 149 w 1400"/>
                <a:gd name="T71" fmla="*/ 6 h 2439"/>
                <a:gd name="T72" fmla="*/ 118 w 1400"/>
                <a:gd name="T73" fmla="*/ 8 h 2439"/>
                <a:gd name="T74" fmla="*/ 84 w 1400"/>
                <a:gd name="T75" fmla="*/ 15 h 2439"/>
                <a:gd name="T76" fmla="*/ 74 w 1400"/>
                <a:gd name="T77" fmla="*/ 16 h 243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400" h="2439">
                  <a:moveTo>
                    <a:pt x="390" y="83"/>
                  </a:moveTo>
                  <a:lnTo>
                    <a:pt x="330" y="189"/>
                  </a:lnTo>
                  <a:lnTo>
                    <a:pt x="241" y="431"/>
                  </a:lnTo>
                  <a:lnTo>
                    <a:pt x="129" y="582"/>
                  </a:lnTo>
                  <a:lnTo>
                    <a:pt x="87" y="774"/>
                  </a:lnTo>
                  <a:lnTo>
                    <a:pt x="106" y="1056"/>
                  </a:lnTo>
                  <a:lnTo>
                    <a:pt x="90" y="1221"/>
                  </a:lnTo>
                  <a:lnTo>
                    <a:pt x="139" y="1329"/>
                  </a:lnTo>
                  <a:lnTo>
                    <a:pt x="180" y="1398"/>
                  </a:lnTo>
                  <a:lnTo>
                    <a:pt x="151" y="1472"/>
                  </a:lnTo>
                  <a:lnTo>
                    <a:pt x="180" y="1548"/>
                  </a:lnTo>
                  <a:lnTo>
                    <a:pt x="120" y="1640"/>
                  </a:lnTo>
                  <a:lnTo>
                    <a:pt x="121" y="1758"/>
                  </a:lnTo>
                  <a:lnTo>
                    <a:pt x="25" y="1893"/>
                  </a:lnTo>
                  <a:lnTo>
                    <a:pt x="0" y="2027"/>
                  </a:lnTo>
                  <a:lnTo>
                    <a:pt x="3" y="2147"/>
                  </a:lnTo>
                  <a:lnTo>
                    <a:pt x="444" y="2151"/>
                  </a:lnTo>
                  <a:lnTo>
                    <a:pt x="585" y="2121"/>
                  </a:lnTo>
                  <a:lnTo>
                    <a:pt x="732" y="2097"/>
                  </a:lnTo>
                  <a:lnTo>
                    <a:pt x="811" y="2117"/>
                  </a:lnTo>
                  <a:lnTo>
                    <a:pt x="793" y="2223"/>
                  </a:lnTo>
                  <a:lnTo>
                    <a:pt x="847" y="2357"/>
                  </a:lnTo>
                  <a:lnTo>
                    <a:pt x="910" y="2439"/>
                  </a:lnTo>
                  <a:lnTo>
                    <a:pt x="1148" y="2309"/>
                  </a:lnTo>
                  <a:lnTo>
                    <a:pt x="1358" y="2309"/>
                  </a:lnTo>
                  <a:lnTo>
                    <a:pt x="1388" y="2249"/>
                  </a:lnTo>
                  <a:lnTo>
                    <a:pt x="1400" y="2037"/>
                  </a:lnTo>
                  <a:lnTo>
                    <a:pt x="1363" y="1772"/>
                  </a:lnTo>
                  <a:lnTo>
                    <a:pt x="1327" y="1470"/>
                  </a:lnTo>
                  <a:lnTo>
                    <a:pt x="1281" y="839"/>
                  </a:lnTo>
                  <a:lnTo>
                    <a:pt x="1238" y="509"/>
                  </a:lnTo>
                  <a:lnTo>
                    <a:pt x="1244" y="272"/>
                  </a:lnTo>
                  <a:lnTo>
                    <a:pt x="1146" y="0"/>
                  </a:lnTo>
                  <a:lnTo>
                    <a:pt x="988" y="5"/>
                  </a:lnTo>
                  <a:lnTo>
                    <a:pt x="900" y="6"/>
                  </a:lnTo>
                  <a:lnTo>
                    <a:pt x="786" y="30"/>
                  </a:lnTo>
                  <a:lnTo>
                    <a:pt x="621" y="42"/>
                  </a:lnTo>
                  <a:lnTo>
                    <a:pt x="444" y="77"/>
                  </a:lnTo>
                  <a:lnTo>
                    <a:pt x="390" y="83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4" name="Freeform 137"/>
            <p:cNvSpPr>
              <a:spLocks/>
            </p:cNvSpPr>
            <p:nvPr/>
          </p:nvSpPr>
          <p:spPr bwMode="auto">
            <a:xfrm>
              <a:off x="5599172" y="3035063"/>
              <a:ext cx="366664" cy="570489"/>
            </a:xfrm>
            <a:custGeom>
              <a:avLst/>
              <a:gdLst>
                <a:gd name="T0" fmla="*/ 0 w 1649"/>
                <a:gd name="T1" fmla="*/ 44 h 2568"/>
                <a:gd name="T2" fmla="*/ 19 w 1649"/>
                <a:gd name="T3" fmla="*/ 96 h 2568"/>
                <a:gd name="T4" fmla="*/ 18 w 1649"/>
                <a:gd name="T5" fmla="*/ 141 h 2568"/>
                <a:gd name="T6" fmla="*/ 27 w 1649"/>
                <a:gd name="T7" fmla="*/ 212 h 2568"/>
                <a:gd name="T8" fmla="*/ 35 w 1649"/>
                <a:gd name="T9" fmla="*/ 326 h 2568"/>
                <a:gd name="T10" fmla="*/ 48 w 1649"/>
                <a:gd name="T11" fmla="*/ 432 h 2568"/>
                <a:gd name="T12" fmla="*/ 46 w 1649"/>
                <a:gd name="T13" fmla="*/ 471 h 2568"/>
                <a:gd name="T14" fmla="*/ 41 w 1649"/>
                <a:gd name="T15" fmla="*/ 482 h 2568"/>
                <a:gd name="T16" fmla="*/ 72 w 1649"/>
                <a:gd name="T17" fmla="*/ 469 h 2568"/>
                <a:gd name="T18" fmla="*/ 78 w 1649"/>
                <a:gd name="T19" fmla="*/ 446 h 2568"/>
                <a:gd name="T20" fmla="*/ 90 w 1649"/>
                <a:gd name="T21" fmla="*/ 461 h 2568"/>
                <a:gd name="T22" fmla="*/ 97 w 1649"/>
                <a:gd name="T23" fmla="*/ 478 h 2568"/>
                <a:gd name="T24" fmla="*/ 116 w 1649"/>
                <a:gd name="T25" fmla="*/ 487 h 2568"/>
                <a:gd name="T26" fmla="*/ 123 w 1649"/>
                <a:gd name="T27" fmla="*/ 469 h 2568"/>
                <a:gd name="T28" fmla="*/ 117 w 1649"/>
                <a:gd name="T29" fmla="*/ 435 h 2568"/>
                <a:gd name="T30" fmla="*/ 117 w 1649"/>
                <a:gd name="T31" fmla="*/ 412 h 2568"/>
                <a:gd name="T32" fmla="*/ 154 w 1649"/>
                <a:gd name="T33" fmla="*/ 404 h 2568"/>
                <a:gd name="T34" fmla="*/ 179 w 1649"/>
                <a:gd name="T35" fmla="*/ 401 h 2568"/>
                <a:gd name="T36" fmla="*/ 242 w 1649"/>
                <a:gd name="T37" fmla="*/ 381 h 2568"/>
                <a:gd name="T38" fmla="*/ 305 w 1649"/>
                <a:gd name="T39" fmla="*/ 366 h 2568"/>
                <a:gd name="T40" fmla="*/ 313 w 1649"/>
                <a:gd name="T41" fmla="*/ 338 h 2568"/>
                <a:gd name="T42" fmla="*/ 305 w 1649"/>
                <a:gd name="T43" fmla="*/ 314 h 2568"/>
                <a:gd name="T44" fmla="*/ 301 w 1649"/>
                <a:gd name="T45" fmla="*/ 281 h 2568"/>
                <a:gd name="T46" fmla="*/ 298 w 1649"/>
                <a:gd name="T47" fmla="*/ 262 h 2568"/>
                <a:gd name="T48" fmla="*/ 304 w 1649"/>
                <a:gd name="T49" fmla="*/ 232 h 2568"/>
                <a:gd name="T50" fmla="*/ 293 w 1649"/>
                <a:gd name="T51" fmla="*/ 212 h 2568"/>
                <a:gd name="T52" fmla="*/ 272 w 1649"/>
                <a:gd name="T53" fmla="*/ 176 h 2568"/>
                <a:gd name="T54" fmla="*/ 260 w 1649"/>
                <a:gd name="T55" fmla="*/ 127 h 2568"/>
                <a:gd name="T56" fmla="*/ 239 w 1649"/>
                <a:gd name="T57" fmla="*/ 52 h 2568"/>
                <a:gd name="T58" fmla="*/ 225 w 1649"/>
                <a:gd name="T59" fmla="*/ 27 h 2568"/>
                <a:gd name="T60" fmla="*/ 229 w 1649"/>
                <a:gd name="T61" fmla="*/ 0 h 2568"/>
                <a:gd name="T62" fmla="*/ 195 w 1649"/>
                <a:gd name="T63" fmla="*/ 1 h 2568"/>
                <a:gd name="T64" fmla="*/ 159 w 1649"/>
                <a:gd name="T65" fmla="*/ 13 h 2568"/>
                <a:gd name="T66" fmla="*/ 132 w 1649"/>
                <a:gd name="T67" fmla="*/ 17 h 2568"/>
                <a:gd name="T68" fmla="*/ 93 w 1649"/>
                <a:gd name="T69" fmla="*/ 28 h 2568"/>
                <a:gd name="T70" fmla="*/ 68 w 1649"/>
                <a:gd name="T71" fmla="*/ 33 h 2568"/>
                <a:gd name="T72" fmla="*/ 65 w 1649"/>
                <a:gd name="T73" fmla="*/ 20 h 2568"/>
                <a:gd name="T74" fmla="*/ 64 w 1649"/>
                <a:gd name="T75" fmla="*/ 20 h 2568"/>
                <a:gd name="T76" fmla="*/ 52 w 1649"/>
                <a:gd name="T77" fmla="*/ 17 h 2568"/>
                <a:gd name="T78" fmla="*/ 38 w 1649"/>
                <a:gd name="T79" fmla="*/ 27 h 2568"/>
                <a:gd name="T80" fmla="*/ 19 w 1649"/>
                <a:gd name="T81" fmla="*/ 22 h 2568"/>
                <a:gd name="T82" fmla="*/ 14 w 1649"/>
                <a:gd name="T83" fmla="*/ 34 h 2568"/>
                <a:gd name="T84" fmla="*/ 0 w 1649"/>
                <a:gd name="T85" fmla="*/ 44 h 25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649" h="2568">
                  <a:moveTo>
                    <a:pt x="0" y="234"/>
                  </a:moveTo>
                  <a:lnTo>
                    <a:pt x="99" y="506"/>
                  </a:lnTo>
                  <a:lnTo>
                    <a:pt x="95" y="741"/>
                  </a:lnTo>
                  <a:lnTo>
                    <a:pt x="141" y="1116"/>
                  </a:lnTo>
                  <a:lnTo>
                    <a:pt x="185" y="1721"/>
                  </a:lnTo>
                  <a:lnTo>
                    <a:pt x="255" y="2280"/>
                  </a:lnTo>
                  <a:lnTo>
                    <a:pt x="243" y="2483"/>
                  </a:lnTo>
                  <a:lnTo>
                    <a:pt x="216" y="2544"/>
                  </a:lnTo>
                  <a:lnTo>
                    <a:pt x="379" y="2472"/>
                  </a:lnTo>
                  <a:lnTo>
                    <a:pt x="409" y="2352"/>
                  </a:lnTo>
                  <a:lnTo>
                    <a:pt x="473" y="2432"/>
                  </a:lnTo>
                  <a:lnTo>
                    <a:pt x="513" y="2520"/>
                  </a:lnTo>
                  <a:lnTo>
                    <a:pt x="609" y="2568"/>
                  </a:lnTo>
                  <a:lnTo>
                    <a:pt x="649" y="2472"/>
                  </a:lnTo>
                  <a:lnTo>
                    <a:pt x="619" y="2292"/>
                  </a:lnTo>
                  <a:lnTo>
                    <a:pt x="619" y="2172"/>
                  </a:lnTo>
                  <a:lnTo>
                    <a:pt x="809" y="2128"/>
                  </a:lnTo>
                  <a:lnTo>
                    <a:pt x="945" y="2112"/>
                  </a:lnTo>
                  <a:lnTo>
                    <a:pt x="1273" y="2008"/>
                  </a:lnTo>
                  <a:lnTo>
                    <a:pt x="1609" y="1932"/>
                  </a:lnTo>
                  <a:lnTo>
                    <a:pt x="1649" y="1784"/>
                  </a:lnTo>
                  <a:lnTo>
                    <a:pt x="1609" y="1656"/>
                  </a:lnTo>
                  <a:lnTo>
                    <a:pt x="1585" y="1480"/>
                  </a:lnTo>
                  <a:lnTo>
                    <a:pt x="1569" y="1384"/>
                  </a:lnTo>
                  <a:lnTo>
                    <a:pt x="1601" y="1224"/>
                  </a:lnTo>
                  <a:lnTo>
                    <a:pt x="1545" y="1120"/>
                  </a:lnTo>
                  <a:lnTo>
                    <a:pt x="1433" y="928"/>
                  </a:lnTo>
                  <a:lnTo>
                    <a:pt x="1369" y="672"/>
                  </a:lnTo>
                  <a:lnTo>
                    <a:pt x="1257" y="272"/>
                  </a:lnTo>
                  <a:lnTo>
                    <a:pt x="1185" y="144"/>
                  </a:lnTo>
                  <a:lnTo>
                    <a:pt x="1209" y="0"/>
                  </a:lnTo>
                  <a:lnTo>
                    <a:pt x="1029" y="5"/>
                  </a:lnTo>
                  <a:lnTo>
                    <a:pt x="839" y="71"/>
                  </a:lnTo>
                  <a:lnTo>
                    <a:pt x="696" y="90"/>
                  </a:lnTo>
                  <a:lnTo>
                    <a:pt x="489" y="149"/>
                  </a:lnTo>
                  <a:lnTo>
                    <a:pt x="356" y="174"/>
                  </a:lnTo>
                  <a:lnTo>
                    <a:pt x="341" y="107"/>
                  </a:lnTo>
                  <a:lnTo>
                    <a:pt x="339" y="108"/>
                  </a:lnTo>
                  <a:lnTo>
                    <a:pt x="276" y="90"/>
                  </a:lnTo>
                  <a:lnTo>
                    <a:pt x="201" y="143"/>
                  </a:lnTo>
                  <a:lnTo>
                    <a:pt x="99" y="117"/>
                  </a:lnTo>
                  <a:lnTo>
                    <a:pt x="72" y="177"/>
                  </a:lnTo>
                  <a:lnTo>
                    <a:pt x="0" y="23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" name="Freeform 138"/>
            <p:cNvSpPr>
              <a:spLocks/>
            </p:cNvSpPr>
            <p:nvPr/>
          </p:nvSpPr>
          <p:spPr bwMode="auto">
            <a:xfrm>
              <a:off x="5862748" y="2985862"/>
              <a:ext cx="469751" cy="503718"/>
            </a:xfrm>
            <a:custGeom>
              <a:avLst/>
              <a:gdLst>
                <a:gd name="T0" fmla="*/ 5 w 2113"/>
                <a:gd name="T1" fmla="*/ 43 h 2269"/>
                <a:gd name="T2" fmla="*/ 28 w 2113"/>
                <a:gd name="T3" fmla="*/ 31 h 2269"/>
                <a:gd name="T4" fmla="*/ 58 w 2113"/>
                <a:gd name="T5" fmla="*/ 33 h 2269"/>
                <a:gd name="T6" fmla="*/ 79 w 2113"/>
                <a:gd name="T7" fmla="*/ 19 h 2269"/>
                <a:gd name="T8" fmla="*/ 110 w 2113"/>
                <a:gd name="T9" fmla="*/ 16 h 2269"/>
                <a:gd name="T10" fmla="*/ 148 w 2113"/>
                <a:gd name="T11" fmla="*/ 3 h 2269"/>
                <a:gd name="T12" fmla="*/ 171 w 2113"/>
                <a:gd name="T13" fmla="*/ 0 h 2269"/>
                <a:gd name="T14" fmla="*/ 179 w 2113"/>
                <a:gd name="T15" fmla="*/ 26 h 2269"/>
                <a:gd name="T16" fmla="*/ 191 w 2113"/>
                <a:gd name="T17" fmla="*/ 45 h 2269"/>
                <a:gd name="T18" fmla="*/ 214 w 2113"/>
                <a:gd name="T19" fmla="*/ 54 h 2269"/>
                <a:gd name="T20" fmla="*/ 219 w 2113"/>
                <a:gd name="T21" fmla="*/ 72 h 2269"/>
                <a:gd name="T22" fmla="*/ 247 w 2113"/>
                <a:gd name="T23" fmla="*/ 83 h 2269"/>
                <a:gd name="T24" fmla="*/ 270 w 2113"/>
                <a:gd name="T25" fmla="*/ 97 h 2269"/>
                <a:gd name="T26" fmla="*/ 289 w 2113"/>
                <a:gd name="T27" fmla="*/ 116 h 2269"/>
                <a:gd name="T28" fmla="*/ 316 w 2113"/>
                <a:gd name="T29" fmla="*/ 129 h 2269"/>
                <a:gd name="T30" fmla="*/ 355 w 2113"/>
                <a:gd name="T31" fmla="*/ 163 h 2269"/>
                <a:gd name="T32" fmla="*/ 350 w 2113"/>
                <a:gd name="T33" fmla="*/ 180 h 2269"/>
                <a:gd name="T34" fmla="*/ 377 w 2113"/>
                <a:gd name="T35" fmla="*/ 204 h 2269"/>
                <a:gd name="T36" fmla="*/ 401 w 2113"/>
                <a:gd name="T37" fmla="*/ 231 h 2269"/>
                <a:gd name="T38" fmla="*/ 384 w 2113"/>
                <a:gd name="T39" fmla="*/ 263 h 2269"/>
                <a:gd name="T40" fmla="*/ 377 w 2113"/>
                <a:gd name="T41" fmla="*/ 303 h 2269"/>
                <a:gd name="T42" fmla="*/ 384 w 2113"/>
                <a:gd name="T43" fmla="*/ 334 h 2269"/>
                <a:gd name="T44" fmla="*/ 388 w 2113"/>
                <a:gd name="T45" fmla="*/ 367 h 2269"/>
                <a:gd name="T46" fmla="*/ 367 w 2113"/>
                <a:gd name="T47" fmla="*/ 378 h 2269"/>
                <a:gd name="T48" fmla="*/ 344 w 2113"/>
                <a:gd name="T49" fmla="*/ 373 h 2269"/>
                <a:gd name="T50" fmla="*/ 334 w 2113"/>
                <a:gd name="T51" fmla="*/ 388 h 2269"/>
                <a:gd name="T52" fmla="*/ 334 w 2113"/>
                <a:gd name="T53" fmla="*/ 402 h 2269"/>
                <a:gd name="T54" fmla="*/ 329 w 2113"/>
                <a:gd name="T55" fmla="*/ 417 h 2269"/>
                <a:gd name="T56" fmla="*/ 318 w 2113"/>
                <a:gd name="T57" fmla="*/ 409 h 2269"/>
                <a:gd name="T58" fmla="*/ 284 w 2113"/>
                <a:gd name="T59" fmla="*/ 414 h 2269"/>
                <a:gd name="T60" fmla="*/ 216 w 2113"/>
                <a:gd name="T61" fmla="*/ 417 h 2269"/>
                <a:gd name="T62" fmla="*/ 162 w 2113"/>
                <a:gd name="T63" fmla="*/ 426 h 2269"/>
                <a:gd name="T64" fmla="*/ 116 w 2113"/>
                <a:gd name="T65" fmla="*/ 430 h 2269"/>
                <a:gd name="T66" fmla="*/ 96 w 2113"/>
                <a:gd name="T67" fmla="*/ 423 h 2269"/>
                <a:gd name="T68" fmla="*/ 81 w 2113"/>
                <a:gd name="T69" fmla="*/ 409 h 2269"/>
                <a:gd name="T70" fmla="*/ 88 w 2113"/>
                <a:gd name="T71" fmla="*/ 380 h 2269"/>
                <a:gd name="T72" fmla="*/ 80 w 2113"/>
                <a:gd name="T73" fmla="*/ 356 h 2269"/>
                <a:gd name="T74" fmla="*/ 76 w 2113"/>
                <a:gd name="T75" fmla="*/ 326 h 2269"/>
                <a:gd name="T76" fmla="*/ 73 w 2113"/>
                <a:gd name="T77" fmla="*/ 305 h 2269"/>
                <a:gd name="T78" fmla="*/ 79 w 2113"/>
                <a:gd name="T79" fmla="*/ 274 h 2269"/>
                <a:gd name="T80" fmla="*/ 47 w 2113"/>
                <a:gd name="T81" fmla="*/ 218 h 2269"/>
                <a:gd name="T82" fmla="*/ 33 w 2113"/>
                <a:gd name="T83" fmla="*/ 162 h 2269"/>
                <a:gd name="T84" fmla="*/ 14 w 2113"/>
                <a:gd name="T85" fmla="*/ 95 h 2269"/>
                <a:gd name="T86" fmla="*/ 0 w 2113"/>
                <a:gd name="T87" fmla="*/ 70 h 2269"/>
                <a:gd name="T88" fmla="*/ 5 w 2113"/>
                <a:gd name="T89" fmla="*/ 43 h 226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113" h="2269">
                  <a:moveTo>
                    <a:pt x="26" y="225"/>
                  </a:moveTo>
                  <a:lnTo>
                    <a:pt x="150" y="164"/>
                  </a:lnTo>
                  <a:lnTo>
                    <a:pt x="308" y="176"/>
                  </a:lnTo>
                  <a:lnTo>
                    <a:pt x="416" y="102"/>
                  </a:lnTo>
                  <a:lnTo>
                    <a:pt x="579" y="82"/>
                  </a:lnTo>
                  <a:lnTo>
                    <a:pt x="781" y="18"/>
                  </a:lnTo>
                  <a:lnTo>
                    <a:pt x="899" y="0"/>
                  </a:lnTo>
                  <a:lnTo>
                    <a:pt x="943" y="139"/>
                  </a:lnTo>
                  <a:lnTo>
                    <a:pt x="1009" y="238"/>
                  </a:lnTo>
                  <a:lnTo>
                    <a:pt x="1128" y="283"/>
                  </a:lnTo>
                  <a:lnTo>
                    <a:pt x="1153" y="379"/>
                  </a:lnTo>
                  <a:lnTo>
                    <a:pt x="1302" y="439"/>
                  </a:lnTo>
                  <a:lnTo>
                    <a:pt x="1421" y="512"/>
                  </a:lnTo>
                  <a:lnTo>
                    <a:pt x="1521" y="612"/>
                  </a:lnTo>
                  <a:lnTo>
                    <a:pt x="1663" y="679"/>
                  </a:lnTo>
                  <a:lnTo>
                    <a:pt x="1873" y="859"/>
                  </a:lnTo>
                  <a:lnTo>
                    <a:pt x="1843" y="949"/>
                  </a:lnTo>
                  <a:lnTo>
                    <a:pt x="1987" y="1079"/>
                  </a:lnTo>
                  <a:lnTo>
                    <a:pt x="2113" y="1219"/>
                  </a:lnTo>
                  <a:lnTo>
                    <a:pt x="2024" y="1390"/>
                  </a:lnTo>
                  <a:lnTo>
                    <a:pt x="1987" y="1600"/>
                  </a:lnTo>
                  <a:lnTo>
                    <a:pt x="2024" y="1764"/>
                  </a:lnTo>
                  <a:lnTo>
                    <a:pt x="2042" y="1938"/>
                  </a:lnTo>
                  <a:lnTo>
                    <a:pt x="1933" y="1993"/>
                  </a:lnTo>
                  <a:lnTo>
                    <a:pt x="1813" y="1969"/>
                  </a:lnTo>
                  <a:lnTo>
                    <a:pt x="1759" y="2048"/>
                  </a:lnTo>
                  <a:lnTo>
                    <a:pt x="1759" y="2121"/>
                  </a:lnTo>
                  <a:lnTo>
                    <a:pt x="1731" y="2203"/>
                  </a:lnTo>
                  <a:lnTo>
                    <a:pt x="1677" y="2158"/>
                  </a:lnTo>
                  <a:lnTo>
                    <a:pt x="1494" y="2185"/>
                  </a:lnTo>
                  <a:lnTo>
                    <a:pt x="1137" y="2203"/>
                  </a:lnTo>
                  <a:lnTo>
                    <a:pt x="854" y="2249"/>
                  </a:lnTo>
                  <a:lnTo>
                    <a:pt x="613" y="2269"/>
                  </a:lnTo>
                  <a:lnTo>
                    <a:pt x="506" y="2231"/>
                  </a:lnTo>
                  <a:lnTo>
                    <a:pt x="426" y="2156"/>
                  </a:lnTo>
                  <a:lnTo>
                    <a:pt x="464" y="2007"/>
                  </a:lnTo>
                  <a:lnTo>
                    <a:pt x="423" y="1877"/>
                  </a:lnTo>
                  <a:lnTo>
                    <a:pt x="402" y="1718"/>
                  </a:lnTo>
                  <a:lnTo>
                    <a:pt x="383" y="1610"/>
                  </a:lnTo>
                  <a:lnTo>
                    <a:pt x="416" y="1448"/>
                  </a:lnTo>
                  <a:lnTo>
                    <a:pt x="246" y="1148"/>
                  </a:lnTo>
                  <a:lnTo>
                    <a:pt x="173" y="857"/>
                  </a:lnTo>
                  <a:lnTo>
                    <a:pt x="72" y="500"/>
                  </a:lnTo>
                  <a:lnTo>
                    <a:pt x="0" y="369"/>
                  </a:lnTo>
                  <a:lnTo>
                    <a:pt x="26" y="225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6" name="Freeform 139"/>
            <p:cNvSpPr>
              <a:spLocks/>
            </p:cNvSpPr>
            <p:nvPr/>
          </p:nvSpPr>
          <p:spPr bwMode="auto">
            <a:xfrm>
              <a:off x="5737403" y="3415779"/>
              <a:ext cx="793071" cy="619690"/>
            </a:xfrm>
            <a:custGeom>
              <a:avLst/>
              <a:gdLst>
                <a:gd name="T0" fmla="*/ 33 w 3573"/>
                <a:gd name="T1" fmla="*/ 131 h 2793"/>
                <a:gd name="T2" fmla="*/ 62 w 3573"/>
                <a:gd name="T3" fmla="*/ 131 h 2793"/>
                <a:gd name="T4" fmla="*/ 118 w 3573"/>
                <a:gd name="T5" fmla="*/ 129 h 2793"/>
                <a:gd name="T6" fmla="*/ 175 w 3573"/>
                <a:gd name="T7" fmla="*/ 153 h 2793"/>
                <a:gd name="T8" fmla="*/ 221 w 3573"/>
                <a:gd name="T9" fmla="*/ 160 h 2793"/>
                <a:gd name="T10" fmla="*/ 257 w 3573"/>
                <a:gd name="T11" fmla="*/ 136 h 2793"/>
                <a:gd name="T12" fmla="*/ 301 w 3573"/>
                <a:gd name="T13" fmla="*/ 113 h 2793"/>
                <a:gd name="T14" fmla="*/ 339 w 3573"/>
                <a:gd name="T15" fmla="*/ 148 h 2793"/>
                <a:gd name="T16" fmla="*/ 380 w 3573"/>
                <a:gd name="T17" fmla="*/ 177 h 2793"/>
                <a:gd name="T18" fmla="*/ 414 w 3573"/>
                <a:gd name="T19" fmla="*/ 220 h 2793"/>
                <a:gd name="T20" fmla="*/ 419 w 3573"/>
                <a:gd name="T21" fmla="*/ 266 h 2793"/>
                <a:gd name="T22" fmla="*/ 426 w 3573"/>
                <a:gd name="T23" fmla="*/ 308 h 2793"/>
                <a:gd name="T24" fmla="*/ 448 w 3573"/>
                <a:gd name="T25" fmla="*/ 296 h 2793"/>
                <a:gd name="T26" fmla="*/ 448 w 3573"/>
                <a:gd name="T27" fmla="*/ 319 h 2793"/>
                <a:gd name="T28" fmla="*/ 461 w 3573"/>
                <a:gd name="T29" fmla="*/ 369 h 2793"/>
                <a:gd name="T30" fmla="*/ 500 w 3573"/>
                <a:gd name="T31" fmla="*/ 370 h 2793"/>
                <a:gd name="T32" fmla="*/ 537 w 3573"/>
                <a:gd name="T33" fmla="*/ 429 h 2793"/>
                <a:gd name="T34" fmla="*/ 551 w 3573"/>
                <a:gd name="T35" fmla="*/ 472 h 2793"/>
                <a:gd name="T36" fmla="*/ 596 w 3573"/>
                <a:gd name="T37" fmla="*/ 501 h 2793"/>
                <a:gd name="T38" fmla="*/ 602 w 3573"/>
                <a:gd name="T39" fmla="*/ 529 h 2793"/>
                <a:gd name="T40" fmla="*/ 638 w 3573"/>
                <a:gd name="T41" fmla="*/ 525 h 2793"/>
                <a:gd name="T42" fmla="*/ 659 w 3573"/>
                <a:gd name="T43" fmla="*/ 518 h 2793"/>
                <a:gd name="T44" fmla="*/ 662 w 3573"/>
                <a:gd name="T45" fmla="*/ 474 h 2793"/>
                <a:gd name="T46" fmla="*/ 677 w 3573"/>
                <a:gd name="T47" fmla="*/ 429 h 2793"/>
                <a:gd name="T48" fmla="*/ 670 w 3573"/>
                <a:gd name="T49" fmla="*/ 353 h 2793"/>
                <a:gd name="T50" fmla="*/ 591 w 3573"/>
                <a:gd name="T51" fmla="*/ 222 h 2793"/>
                <a:gd name="T52" fmla="*/ 591 w 3573"/>
                <a:gd name="T53" fmla="*/ 188 h 2793"/>
                <a:gd name="T54" fmla="*/ 613 w 3573"/>
                <a:gd name="T55" fmla="*/ 227 h 2793"/>
                <a:gd name="T56" fmla="*/ 596 w 3573"/>
                <a:gd name="T57" fmla="*/ 182 h 2793"/>
                <a:gd name="T58" fmla="*/ 551 w 3573"/>
                <a:gd name="T59" fmla="*/ 137 h 2793"/>
                <a:gd name="T60" fmla="*/ 528 w 3573"/>
                <a:gd name="T61" fmla="*/ 93 h 2793"/>
                <a:gd name="T62" fmla="*/ 513 w 3573"/>
                <a:gd name="T63" fmla="*/ 43 h 2793"/>
                <a:gd name="T64" fmla="*/ 492 w 3573"/>
                <a:gd name="T65" fmla="*/ 50 h 2793"/>
                <a:gd name="T66" fmla="*/ 483 w 3573"/>
                <a:gd name="T67" fmla="*/ 69 h 2793"/>
                <a:gd name="T68" fmla="*/ 494 w 3573"/>
                <a:gd name="T69" fmla="*/ 18 h 2793"/>
                <a:gd name="T70" fmla="*/ 474 w 3573"/>
                <a:gd name="T71" fmla="*/ 10 h 2793"/>
                <a:gd name="T72" fmla="*/ 441 w 3573"/>
                <a:gd name="T73" fmla="*/ 21 h 2793"/>
                <a:gd name="T74" fmla="*/ 435 w 3573"/>
                <a:gd name="T75" fmla="*/ 51 h 2793"/>
                <a:gd name="T76" fmla="*/ 388 w 3573"/>
                <a:gd name="T77" fmla="*/ 47 h 2793"/>
                <a:gd name="T78" fmla="*/ 271 w 3573"/>
                <a:gd name="T79" fmla="*/ 59 h 2793"/>
                <a:gd name="T80" fmla="*/ 204 w 3573"/>
                <a:gd name="T81" fmla="*/ 56 h 2793"/>
                <a:gd name="T82" fmla="*/ 124 w 3573"/>
                <a:gd name="T83" fmla="*/ 56 h 2793"/>
                <a:gd name="T84" fmla="*/ 37 w 3573"/>
                <a:gd name="T85" fmla="*/ 78 h 2793"/>
                <a:gd name="T86" fmla="*/ 0 w 3573"/>
                <a:gd name="T87" fmla="*/ 110 h 279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573" h="2793">
                  <a:moveTo>
                    <a:pt x="32" y="756"/>
                  </a:moveTo>
                  <a:lnTo>
                    <a:pt x="176" y="693"/>
                  </a:lnTo>
                  <a:lnTo>
                    <a:pt x="206" y="633"/>
                  </a:lnTo>
                  <a:lnTo>
                    <a:pt x="326" y="693"/>
                  </a:lnTo>
                  <a:lnTo>
                    <a:pt x="441" y="616"/>
                  </a:lnTo>
                  <a:lnTo>
                    <a:pt x="621" y="682"/>
                  </a:lnTo>
                  <a:lnTo>
                    <a:pt x="795" y="646"/>
                  </a:lnTo>
                  <a:lnTo>
                    <a:pt x="921" y="808"/>
                  </a:lnTo>
                  <a:lnTo>
                    <a:pt x="1016" y="873"/>
                  </a:lnTo>
                  <a:lnTo>
                    <a:pt x="1166" y="843"/>
                  </a:lnTo>
                  <a:lnTo>
                    <a:pt x="1269" y="820"/>
                  </a:lnTo>
                  <a:lnTo>
                    <a:pt x="1359" y="718"/>
                  </a:lnTo>
                  <a:lnTo>
                    <a:pt x="1443" y="628"/>
                  </a:lnTo>
                  <a:lnTo>
                    <a:pt x="1587" y="598"/>
                  </a:lnTo>
                  <a:lnTo>
                    <a:pt x="1676" y="663"/>
                  </a:lnTo>
                  <a:lnTo>
                    <a:pt x="1791" y="784"/>
                  </a:lnTo>
                  <a:lnTo>
                    <a:pt x="1827" y="873"/>
                  </a:lnTo>
                  <a:lnTo>
                    <a:pt x="2007" y="934"/>
                  </a:lnTo>
                  <a:lnTo>
                    <a:pt x="2127" y="994"/>
                  </a:lnTo>
                  <a:lnTo>
                    <a:pt x="2187" y="1162"/>
                  </a:lnTo>
                  <a:lnTo>
                    <a:pt x="2187" y="1263"/>
                  </a:lnTo>
                  <a:lnTo>
                    <a:pt x="2211" y="1402"/>
                  </a:lnTo>
                  <a:lnTo>
                    <a:pt x="2211" y="1516"/>
                  </a:lnTo>
                  <a:lnTo>
                    <a:pt x="2247" y="1624"/>
                  </a:lnTo>
                  <a:lnTo>
                    <a:pt x="2289" y="1582"/>
                  </a:lnTo>
                  <a:lnTo>
                    <a:pt x="2367" y="1563"/>
                  </a:lnTo>
                  <a:lnTo>
                    <a:pt x="2391" y="1636"/>
                  </a:lnTo>
                  <a:lnTo>
                    <a:pt x="2367" y="1683"/>
                  </a:lnTo>
                  <a:lnTo>
                    <a:pt x="2349" y="1786"/>
                  </a:lnTo>
                  <a:lnTo>
                    <a:pt x="2433" y="1948"/>
                  </a:lnTo>
                  <a:lnTo>
                    <a:pt x="2565" y="2050"/>
                  </a:lnTo>
                  <a:lnTo>
                    <a:pt x="2637" y="1953"/>
                  </a:lnTo>
                  <a:lnTo>
                    <a:pt x="2715" y="2152"/>
                  </a:lnTo>
                  <a:lnTo>
                    <a:pt x="2835" y="2266"/>
                  </a:lnTo>
                  <a:lnTo>
                    <a:pt x="2883" y="2404"/>
                  </a:lnTo>
                  <a:lnTo>
                    <a:pt x="2907" y="2493"/>
                  </a:lnTo>
                  <a:lnTo>
                    <a:pt x="3057" y="2493"/>
                  </a:lnTo>
                  <a:lnTo>
                    <a:pt x="3147" y="2643"/>
                  </a:lnTo>
                  <a:lnTo>
                    <a:pt x="3237" y="2703"/>
                  </a:lnTo>
                  <a:lnTo>
                    <a:pt x="3177" y="2793"/>
                  </a:lnTo>
                  <a:lnTo>
                    <a:pt x="3267" y="2793"/>
                  </a:lnTo>
                  <a:lnTo>
                    <a:pt x="3369" y="2770"/>
                  </a:lnTo>
                  <a:lnTo>
                    <a:pt x="3387" y="2703"/>
                  </a:lnTo>
                  <a:lnTo>
                    <a:pt x="3477" y="2733"/>
                  </a:lnTo>
                  <a:lnTo>
                    <a:pt x="3537" y="2583"/>
                  </a:lnTo>
                  <a:lnTo>
                    <a:pt x="3495" y="2500"/>
                  </a:lnTo>
                  <a:lnTo>
                    <a:pt x="3549" y="2428"/>
                  </a:lnTo>
                  <a:lnTo>
                    <a:pt x="3573" y="2266"/>
                  </a:lnTo>
                  <a:lnTo>
                    <a:pt x="3573" y="2086"/>
                  </a:lnTo>
                  <a:lnTo>
                    <a:pt x="3537" y="1863"/>
                  </a:lnTo>
                  <a:lnTo>
                    <a:pt x="3387" y="1503"/>
                  </a:lnTo>
                  <a:lnTo>
                    <a:pt x="3117" y="1173"/>
                  </a:lnTo>
                  <a:lnTo>
                    <a:pt x="3027" y="993"/>
                  </a:lnTo>
                  <a:lnTo>
                    <a:pt x="3117" y="993"/>
                  </a:lnTo>
                  <a:lnTo>
                    <a:pt x="3183" y="1096"/>
                  </a:lnTo>
                  <a:lnTo>
                    <a:pt x="3237" y="1198"/>
                  </a:lnTo>
                  <a:lnTo>
                    <a:pt x="3273" y="1198"/>
                  </a:lnTo>
                  <a:lnTo>
                    <a:pt x="3147" y="963"/>
                  </a:lnTo>
                  <a:lnTo>
                    <a:pt x="3021" y="832"/>
                  </a:lnTo>
                  <a:lnTo>
                    <a:pt x="2907" y="723"/>
                  </a:lnTo>
                  <a:lnTo>
                    <a:pt x="2865" y="604"/>
                  </a:lnTo>
                  <a:lnTo>
                    <a:pt x="2787" y="490"/>
                  </a:lnTo>
                  <a:lnTo>
                    <a:pt x="2733" y="370"/>
                  </a:lnTo>
                  <a:lnTo>
                    <a:pt x="2709" y="226"/>
                  </a:lnTo>
                  <a:lnTo>
                    <a:pt x="2637" y="183"/>
                  </a:lnTo>
                  <a:lnTo>
                    <a:pt x="2595" y="262"/>
                  </a:lnTo>
                  <a:lnTo>
                    <a:pt x="2643" y="448"/>
                  </a:lnTo>
                  <a:lnTo>
                    <a:pt x="2547" y="364"/>
                  </a:lnTo>
                  <a:lnTo>
                    <a:pt x="2547" y="213"/>
                  </a:lnTo>
                  <a:lnTo>
                    <a:pt x="2607" y="93"/>
                  </a:lnTo>
                  <a:lnTo>
                    <a:pt x="2609" y="0"/>
                  </a:lnTo>
                  <a:lnTo>
                    <a:pt x="2499" y="55"/>
                  </a:lnTo>
                  <a:lnTo>
                    <a:pt x="2379" y="31"/>
                  </a:lnTo>
                  <a:lnTo>
                    <a:pt x="2325" y="112"/>
                  </a:lnTo>
                  <a:lnTo>
                    <a:pt x="2325" y="184"/>
                  </a:lnTo>
                  <a:lnTo>
                    <a:pt x="2298" y="268"/>
                  </a:lnTo>
                  <a:lnTo>
                    <a:pt x="2246" y="220"/>
                  </a:lnTo>
                  <a:lnTo>
                    <a:pt x="2049" y="249"/>
                  </a:lnTo>
                  <a:lnTo>
                    <a:pt x="1703" y="265"/>
                  </a:lnTo>
                  <a:lnTo>
                    <a:pt x="1430" y="310"/>
                  </a:lnTo>
                  <a:lnTo>
                    <a:pt x="1185" y="333"/>
                  </a:lnTo>
                  <a:lnTo>
                    <a:pt x="1076" y="295"/>
                  </a:lnTo>
                  <a:lnTo>
                    <a:pt x="992" y="220"/>
                  </a:lnTo>
                  <a:lnTo>
                    <a:pt x="653" y="297"/>
                  </a:lnTo>
                  <a:lnTo>
                    <a:pt x="329" y="400"/>
                  </a:lnTo>
                  <a:lnTo>
                    <a:pt x="195" y="414"/>
                  </a:lnTo>
                  <a:lnTo>
                    <a:pt x="2" y="459"/>
                  </a:lnTo>
                  <a:lnTo>
                    <a:pt x="0" y="580"/>
                  </a:lnTo>
                  <a:lnTo>
                    <a:pt x="32" y="75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7" name="Freeform 140"/>
            <p:cNvSpPr>
              <a:spLocks/>
            </p:cNvSpPr>
            <p:nvPr/>
          </p:nvSpPr>
          <p:spPr bwMode="auto">
            <a:xfrm>
              <a:off x="6063066" y="2905034"/>
              <a:ext cx="439294" cy="351431"/>
            </a:xfrm>
            <a:custGeom>
              <a:avLst/>
              <a:gdLst>
                <a:gd name="T0" fmla="*/ 0 w 1978"/>
                <a:gd name="T1" fmla="*/ 68 h 1580"/>
                <a:gd name="T2" fmla="*/ 67 w 1978"/>
                <a:gd name="T3" fmla="*/ 37 h 1580"/>
                <a:gd name="T4" fmla="*/ 114 w 1978"/>
                <a:gd name="T5" fmla="*/ 23 h 1580"/>
                <a:gd name="T6" fmla="*/ 150 w 1978"/>
                <a:gd name="T7" fmla="*/ 13 h 1580"/>
                <a:gd name="T8" fmla="*/ 182 w 1978"/>
                <a:gd name="T9" fmla="*/ 17 h 1580"/>
                <a:gd name="T10" fmla="*/ 199 w 1978"/>
                <a:gd name="T11" fmla="*/ 34 h 1580"/>
                <a:gd name="T12" fmla="*/ 234 w 1978"/>
                <a:gd name="T13" fmla="*/ 23 h 1580"/>
                <a:gd name="T14" fmla="*/ 279 w 1978"/>
                <a:gd name="T15" fmla="*/ 0 h 1580"/>
                <a:gd name="T16" fmla="*/ 325 w 1978"/>
                <a:gd name="T17" fmla="*/ 40 h 1580"/>
                <a:gd name="T18" fmla="*/ 364 w 1978"/>
                <a:gd name="T19" fmla="*/ 63 h 1580"/>
                <a:gd name="T20" fmla="*/ 375 w 1978"/>
                <a:gd name="T21" fmla="*/ 85 h 1580"/>
                <a:gd name="T22" fmla="*/ 359 w 1978"/>
                <a:gd name="T23" fmla="*/ 119 h 1580"/>
                <a:gd name="T24" fmla="*/ 330 w 1978"/>
                <a:gd name="T25" fmla="*/ 148 h 1580"/>
                <a:gd name="T26" fmla="*/ 330 w 1978"/>
                <a:gd name="T27" fmla="*/ 176 h 1580"/>
                <a:gd name="T28" fmla="*/ 307 w 1978"/>
                <a:gd name="T29" fmla="*/ 193 h 1580"/>
                <a:gd name="T30" fmla="*/ 296 w 1978"/>
                <a:gd name="T31" fmla="*/ 222 h 1580"/>
                <a:gd name="T32" fmla="*/ 273 w 1978"/>
                <a:gd name="T33" fmla="*/ 249 h 1580"/>
                <a:gd name="T34" fmla="*/ 247 w 1978"/>
                <a:gd name="T35" fmla="*/ 246 h 1580"/>
                <a:gd name="T36" fmla="*/ 237 w 1978"/>
                <a:gd name="T37" fmla="*/ 257 h 1580"/>
                <a:gd name="T38" fmla="*/ 234 w 1978"/>
                <a:gd name="T39" fmla="*/ 275 h 1580"/>
                <a:gd name="T40" fmla="*/ 230 w 1978"/>
                <a:gd name="T41" fmla="*/ 300 h 1580"/>
                <a:gd name="T42" fmla="*/ 206 w 1978"/>
                <a:gd name="T43" fmla="*/ 274 h 1580"/>
                <a:gd name="T44" fmla="*/ 178 w 1978"/>
                <a:gd name="T45" fmla="*/ 249 h 1580"/>
                <a:gd name="T46" fmla="*/ 184 w 1978"/>
                <a:gd name="T47" fmla="*/ 232 h 1580"/>
                <a:gd name="T48" fmla="*/ 145 w 1978"/>
                <a:gd name="T49" fmla="*/ 198 h 1580"/>
                <a:gd name="T50" fmla="*/ 118 w 1978"/>
                <a:gd name="T51" fmla="*/ 185 h 1580"/>
                <a:gd name="T52" fmla="*/ 99 w 1978"/>
                <a:gd name="T53" fmla="*/ 166 h 1580"/>
                <a:gd name="T54" fmla="*/ 75 w 1978"/>
                <a:gd name="T55" fmla="*/ 152 h 1580"/>
                <a:gd name="T56" fmla="*/ 48 w 1978"/>
                <a:gd name="T57" fmla="*/ 141 h 1580"/>
                <a:gd name="T58" fmla="*/ 43 w 1978"/>
                <a:gd name="T59" fmla="*/ 122 h 1580"/>
                <a:gd name="T60" fmla="*/ 21 w 1978"/>
                <a:gd name="T61" fmla="*/ 114 h 1580"/>
                <a:gd name="T62" fmla="*/ 8 w 1978"/>
                <a:gd name="T63" fmla="*/ 95 h 1580"/>
                <a:gd name="T64" fmla="*/ 0 w 1978"/>
                <a:gd name="T65" fmla="*/ 68 h 15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978" h="1580">
                  <a:moveTo>
                    <a:pt x="0" y="359"/>
                  </a:moveTo>
                  <a:lnTo>
                    <a:pt x="352" y="195"/>
                  </a:lnTo>
                  <a:lnTo>
                    <a:pt x="599" y="120"/>
                  </a:lnTo>
                  <a:lnTo>
                    <a:pt x="793" y="67"/>
                  </a:lnTo>
                  <a:lnTo>
                    <a:pt x="960" y="90"/>
                  </a:lnTo>
                  <a:lnTo>
                    <a:pt x="1050" y="180"/>
                  </a:lnTo>
                  <a:lnTo>
                    <a:pt x="1233" y="123"/>
                  </a:lnTo>
                  <a:lnTo>
                    <a:pt x="1470" y="0"/>
                  </a:lnTo>
                  <a:lnTo>
                    <a:pt x="1714" y="211"/>
                  </a:lnTo>
                  <a:lnTo>
                    <a:pt x="1921" y="330"/>
                  </a:lnTo>
                  <a:lnTo>
                    <a:pt x="1978" y="450"/>
                  </a:lnTo>
                  <a:lnTo>
                    <a:pt x="1891" y="629"/>
                  </a:lnTo>
                  <a:lnTo>
                    <a:pt x="1741" y="779"/>
                  </a:lnTo>
                  <a:lnTo>
                    <a:pt x="1741" y="929"/>
                  </a:lnTo>
                  <a:lnTo>
                    <a:pt x="1621" y="1019"/>
                  </a:lnTo>
                  <a:lnTo>
                    <a:pt x="1561" y="1169"/>
                  </a:lnTo>
                  <a:lnTo>
                    <a:pt x="1441" y="1309"/>
                  </a:lnTo>
                  <a:lnTo>
                    <a:pt x="1305" y="1297"/>
                  </a:lnTo>
                  <a:lnTo>
                    <a:pt x="1249" y="1353"/>
                  </a:lnTo>
                  <a:lnTo>
                    <a:pt x="1233" y="1449"/>
                  </a:lnTo>
                  <a:lnTo>
                    <a:pt x="1211" y="1580"/>
                  </a:lnTo>
                  <a:lnTo>
                    <a:pt x="1088" y="1442"/>
                  </a:lnTo>
                  <a:lnTo>
                    <a:pt x="941" y="1311"/>
                  </a:lnTo>
                  <a:lnTo>
                    <a:pt x="971" y="1220"/>
                  </a:lnTo>
                  <a:lnTo>
                    <a:pt x="765" y="1042"/>
                  </a:lnTo>
                  <a:lnTo>
                    <a:pt x="621" y="973"/>
                  </a:lnTo>
                  <a:lnTo>
                    <a:pt x="521" y="874"/>
                  </a:lnTo>
                  <a:lnTo>
                    <a:pt x="397" y="798"/>
                  </a:lnTo>
                  <a:lnTo>
                    <a:pt x="253" y="742"/>
                  </a:lnTo>
                  <a:lnTo>
                    <a:pt x="228" y="641"/>
                  </a:lnTo>
                  <a:lnTo>
                    <a:pt x="109" y="598"/>
                  </a:lnTo>
                  <a:lnTo>
                    <a:pt x="43" y="500"/>
                  </a:lnTo>
                  <a:lnTo>
                    <a:pt x="0" y="359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" name="Freeform 141"/>
            <p:cNvSpPr>
              <a:spLocks/>
            </p:cNvSpPr>
            <p:nvPr/>
          </p:nvSpPr>
          <p:spPr bwMode="auto">
            <a:xfrm>
              <a:off x="5955292" y="2618031"/>
              <a:ext cx="759099" cy="390088"/>
            </a:xfrm>
            <a:custGeom>
              <a:avLst/>
              <a:gdLst>
                <a:gd name="T0" fmla="*/ 0 w 3422"/>
                <a:gd name="T1" fmla="*/ 333 h 1760"/>
                <a:gd name="T2" fmla="*/ 32 w 3422"/>
                <a:gd name="T3" fmla="*/ 329 h 1760"/>
                <a:gd name="T4" fmla="*/ 70 w 3422"/>
                <a:gd name="T5" fmla="*/ 317 h 1760"/>
                <a:gd name="T6" fmla="*/ 92 w 3422"/>
                <a:gd name="T7" fmla="*/ 314 h 1760"/>
                <a:gd name="T8" fmla="*/ 161 w 3422"/>
                <a:gd name="T9" fmla="*/ 282 h 1760"/>
                <a:gd name="T10" fmla="*/ 205 w 3422"/>
                <a:gd name="T11" fmla="*/ 268 h 1760"/>
                <a:gd name="T12" fmla="*/ 243 w 3422"/>
                <a:gd name="T13" fmla="*/ 258 h 1760"/>
                <a:gd name="T14" fmla="*/ 275 w 3422"/>
                <a:gd name="T15" fmla="*/ 262 h 1760"/>
                <a:gd name="T16" fmla="*/ 292 w 3422"/>
                <a:gd name="T17" fmla="*/ 280 h 1760"/>
                <a:gd name="T18" fmla="*/ 327 w 3422"/>
                <a:gd name="T19" fmla="*/ 268 h 1760"/>
                <a:gd name="T20" fmla="*/ 371 w 3422"/>
                <a:gd name="T21" fmla="*/ 246 h 1760"/>
                <a:gd name="T22" fmla="*/ 418 w 3422"/>
                <a:gd name="T23" fmla="*/ 286 h 1760"/>
                <a:gd name="T24" fmla="*/ 457 w 3422"/>
                <a:gd name="T25" fmla="*/ 308 h 1760"/>
                <a:gd name="T26" fmla="*/ 467 w 3422"/>
                <a:gd name="T27" fmla="*/ 331 h 1760"/>
                <a:gd name="T28" fmla="*/ 506 w 3422"/>
                <a:gd name="T29" fmla="*/ 301 h 1760"/>
                <a:gd name="T30" fmla="*/ 525 w 3422"/>
                <a:gd name="T31" fmla="*/ 276 h 1760"/>
                <a:gd name="T32" fmla="*/ 537 w 3422"/>
                <a:gd name="T33" fmla="*/ 246 h 1760"/>
                <a:gd name="T34" fmla="*/ 554 w 3422"/>
                <a:gd name="T35" fmla="*/ 217 h 1760"/>
                <a:gd name="T36" fmla="*/ 582 w 3422"/>
                <a:gd name="T37" fmla="*/ 202 h 1760"/>
                <a:gd name="T38" fmla="*/ 603 w 3422"/>
                <a:gd name="T39" fmla="*/ 187 h 1760"/>
                <a:gd name="T40" fmla="*/ 614 w 3422"/>
                <a:gd name="T41" fmla="*/ 176 h 1760"/>
                <a:gd name="T42" fmla="*/ 603 w 3422"/>
                <a:gd name="T43" fmla="*/ 165 h 1760"/>
                <a:gd name="T44" fmla="*/ 568 w 3422"/>
                <a:gd name="T45" fmla="*/ 182 h 1760"/>
                <a:gd name="T46" fmla="*/ 563 w 3422"/>
                <a:gd name="T47" fmla="*/ 165 h 1760"/>
                <a:gd name="T48" fmla="*/ 582 w 3422"/>
                <a:gd name="T49" fmla="*/ 160 h 1760"/>
                <a:gd name="T50" fmla="*/ 592 w 3422"/>
                <a:gd name="T51" fmla="*/ 148 h 1760"/>
                <a:gd name="T52" fmla="*/ 591 w 3422"/>
                <a:gd name="T53" fmla="*/ 125 h 1760"/>
                <a:gd name="T54" fmla="*/ 625 w 3422"/>
                <a:gd name="T55" fmla="*/ 114 h 1760"/>
                <a:gd name="T56" fmla="*/ 645 w 3422"/>
                <a:gd name="T57" fmla="*/ 90 h 1760"/>
                <a:gd name="T58" fmla="*/ 648 w 3422"/>
                <a:gd name="T59" fmla="*/ 68 h 1760"/>
                <a:gd name="T60" fmla="*/ 625 w 3422"/>
                <a:gd name="T61" fmla="*/ 45 h 1760"/>
                <a:gd name="T62" fmla="*/ 620 w 3422"/>
                <a:gd name="T63" fmla="*/ 68 h 1760"/>
                <a:gd name="T64" fmla="*/ 602 w 3422"/>
                <a:gd name="T65" fmla="*/ 63 h 1760"/>
                <a:gd name="T66" fmla="*/ 570 w 3422"/>
                <a:gd name="T67" fmla="*/ 70 h 1760"/>
                <a:gd name="T68" fmla="*/ 551 w 3422"/>
                <a:gd name="T69" fmla="*/ 51 h 1760"/>
                <a:gd name="T70" fmla="*/ 564 w 3422"/>
                <a:gd name="T71" fmla="*/ 39 h 1760"/>
                <a:gd name="T72" fmla="*/ 586 w 3422"/>
                <a:gd name="T73" fmla="*/ 49 h 1760"/>
                <a:gd name="T74" fmla="*/ 599 w 3422"/>
                <a:gd name="T75" fmla="*/ 34 h 1760"/>
                <a:gd name="T76" fmla="*/ 620 w 3422"/>
                <a:gd name="T77" fmla="*/ 28 h 1760"/>
                <a:gd name="T78" fmla="*/ 591 w 3422"/>
                <a:gd name="T79" fmla="*/ 0 h 1760"/>
                <a:gd name="T80" fmla="*/ 554 w 3422"/>
                <a:gd name="T81" fmla="*/ 17 h 1760"/>
                <a:gd name="T82" fmla="*/ 512 w 3422"/>
                <a:gd name="T83" fmla="*/ 23 h 1760"/>
                <a:gd name="T84" fmla="*/ 351 w 3422"/>
                <a:gd name="T85" fmla="*/ 70 h 1760"/>
                <a:gd name="T86" fmla="*/ 280 w 3422"/>
                <a:gd name="T87" fmla="*/ 101 h 1760"/>
                <a:gd name="T88" fmla="*/ 178 w 3422"/>
                <a:gd name="T89" fmla="*/ 129 h 1760"/>
                <a:gd name="T90" fmla="*/ 178 w 3422"/>
                <a:gd name="T91" fmla="*/ 151 h 1760"/>
                <a:gd name="T92" fmla="*/ 165 w 3422"/>
                <a:gd name="T93" fmla="*/ 169 h 1760"/>
                <a:gd name="T94" fmla="*/ 97 w 3422"/>
                <a:gd name="T95" fmla="*/ 202 h 1760"/>
                <a:gd name="T96" fmla="*/ 103 w 3422"/>
                <a:gd name="T97" fmla="*/ 220 h 1760"/>
                <a:gd name="T98" fmla="*/ 32 w 3422"/>
                <a:gd name="T99" fmla="*/ 275 h 1760"/>
                <a:gd name="T100" fmla="*/ 18 w 3422"/>
                <a:gd name="T101" fmla="*/ 300 h 1760"/>
                <a:gd name="T102" fmla="*/ 1 w 3422"/>
                <a:gd name="T103" fmla="*/ 305 h 1760"/>
                <a:gd name="T104" fmla="*/ 0 w 3422"/>
                <a:gd name="T105" fmla="*/ 333 h 176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422" h="1760">
                  <a:moveTo>
                    <a:pt x="0" y="1760"/>
                  </a:moveTo>
                  <a:lnTo>
                    <a:pt x="168" y="1738"/>
                  </a:lnTo>
                  <a:lnTo>
                    <a:pt x="369" y="1675"/>
                  </a:lnTo>
                  <a:lnTo>
                    <a:pt x="487" y="1657"/>
                  </a:lnTo>
                  <a:lnTo>
                    <a:pt x="848" y="1490"/>
                  </a:lnTo>
                  <a:lnTo>
                    <a:pt x="1082" y="1419"/>
                  </a:lnTo>
                  <a:lnTo>
                    <a:pt x="1283" y="1365"/>
                  </a:lnTo>
                  <a:lnTo>
                    <a:pt x="1452" y="1386"/>
                  </a:lnTo>
                  <a:lnTo>
                    <a:pt x="1542" y="1478"/>
                  </a:lnTo>
                  <a:lnTo>
                    <a:pt x="1726" y="1418"/>
                  </a:lnTo>
                  <a:lnTo>
                    <a:pt x="1961" y="1298"/>
                  </a:lnTo>
                  <a:lnTo>
                    <a:pt x="2209" y="1511"/>
                  </a:lnTo>
                  <a:lnTo>
                    <a:pt x="2411" y="1626"/>
                  </a:lnTo>
                  <a:lnTo>
                    <a:pt x="2468" y="1748"/>
                  </a:lnTo>
                  <a:lnTo>
                    <a:pt x="2672" y="1590"/>
                  </a:lnTo>
                  <a:lnTo>
                    <a:pt x="2772" y="1460"/>
                  </a:lnTo>
                  <a:lnTo>
                    <a:pt x="2836" y="1300"/>
                  </a:lnTo>
                  <a:lnTo>
                    <a:pt x="2924" y="1148"/>
                  </a:lnTo>
                  <a:lnTo>
                    <a:pt x="3076" y="1068"/>
                  </a:lnTo>
                  <a:lnTo>
                    <a:pt x="3182" y="990"/>
                  </a:lnTo>
                  <a:lnTo>
                    <a:pt x="3244" y="932"/>
                  </a:lnTo>
                  <a:lnTo>
                    <a:pt x="3182" y="870"/>
                  </a:lnTo>
                  <a:lnTo>
                    <a:pt x="3002" y="960"/>
                  </a:lnTo>
                  <a:lnTo>
                    <a:pt x="2972" y="870"/>
                  </a:lnTo>
                  <a:lnTo>
                    <a:pt x="3076" y="844"/>
                  </a:lnTo>
                  <a:lnTo>
                    <a:pt x="3124" y="780"/>
                  </a:lnTo>
                  <a:lnTo>
                    <a:pt x="3122" y="660"/>
                  </a:lnTo>
                  <a:lnTo>
                    <a:pt x="3302" y="600"/>
                  </a:lnTo>
                  <a:lnTo>
                    <a:pt x="3404" y="476"/>
                  </a:lnTo>
                  <a:lnTo>
                    <a:pt x="3422" y="360"/>
                  </a:lnTo>
                  <a:lnTo>
                    <a:pt x="3302" y="240"/>
                  </a:lnTo>
                  <a:lnTo>
                    <a:pt x="3272" y="360"/>
                  </a:lnTo>
                  <a:lnTo>
                    <a:pt x="3180" y="332"/>
                  </a:lnTo>
                  <a:lnTo>
                    <a:pt x="3012" y="372"/>
                  </a:lnTo>
                  <a:lnTo>
                    <a:pt x="2912" y="270"/>
                  </a:lnTo>
                  <a:lnTo>
                    <a:pt x="2980" y="204"/>
                  </a:lnTo>
                  <a:lnTo>
                    <a:pt x="3092" y="260"/>
                  </a:lnTo>
                  <a:lnTo>
                    <a:pt x="3164" y="180"/>
                  </a:lnTo>
                  <a:lnTo>
                    <a:pt x="3272" y="150"/>
                  </a:lnTo>
                  <a:lnTo>
                    <a:pt x="3122" y="0"/>
                  </a:lnTo>
                  <a:lnTo>
                    <a:pt x="2924" y="92"/>
                  </a:lnTo>
                  <a:lnTo>
                    <a:pt x="2702" y="120"/>
                  </a:lnTo>
                  <a:lnTo>
                    <a:pt x="1852" y="372"/>
                  </a:lnTo>
                  <a:lnTo>
                    <a:pt x="1477" y="532"/>
                  </a:lnTo>
                  <a:lnTo>
                    <a:pt x="939" y="683"/>
                  </a:lnTo>
                  <a:lnTo>
                    <a:pt x="942" y="797"/>
                  </a:lnTo>
                  <a:lnTo>
                    <a:pt x="871" y="892"/>
                  </a:lnTo>
                  <a:lnTo>
                    <a:pt x="513" y="1070"/>
                  </a:lnTo>
                  <a:lnTo>
                    <a:pt x="545" y="1164"/>
                  </a:lnTo>
                  <a:lnTo>
                    <a:pt x="171" y="1451"/>
                  </a:lnTo>
                  <a:lnTo>
                    <a:pt x="93" y="1583"/>
                  </a:lnTo>
                  <a:lnTo>
                    <a:pt x="3" y="1614"/>
                  </a:lnTo>
                  <a:lnTo>
                    <a:pt x="0" y="176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" name="Freeform 142"/>
            <p:cNvSpPr>
              <a:spLocks/>
            </p:cNvSpPr>
            <p:nvPr/>
          </p:nvSpPr>
          <p:spPr bwMode="auto">
            <a:xfrm>
              <a:off x="6068923" y="2363830"/>
              <a:ext cx="584553" cy="429917"/>
            </a:xfrm>
            <a:custGeom>
              <a:avLst/>
              <a:gdLst>
                <a:gd name="T0" fmla="*/ 10 w 2495"/>
                <a:gd name="T1" fmla="*/ 256 h 1836"/>
                <a:gd name="T2" fmla="*/ 35 w 2495"/>
                <a:gd name="T3" fmla="*/ 274 h 1836"/>
                <a:gd name="T4" fmla="*/ 55 w 2495"/>
                <a:gd name="T5" fmla="*/ 272 h 1836"/>
                <a:gd name="T6" fmla="*/ 68 w 2495"/>
                <a:gd name="T7" fmla="*/ 288 h 1836"/>
                <a:gd name="T8" fmla="*/ 82 w 2495"/>
                <a:gd name="T9" fmla="*/ 292 h 1836"/>
                <a:gd name="T10" fmla="*/ 97 w 2495"/>
                <a:gd name="T11" fmla="*/ 277 h 1836"/>
                <a:gd name="T12" fmla="*/ 127 w 2495"/>
                <a:gd name="T13" fmla="*/ 262 h 1836"/>
                <a:gd name="T14" fmla="*/ 161 w 2495"/>
                <a:gd name="T15" fmla="*/ 247 h 1836"/>
                <a:gd name="T16" fmla="*/ 167 w 2495"/>
                <a:gd name="T17" fmla="*/ 228 h 1836"/>
                <a:gd name="T18" fmla="*/ 162 w 2495"/>
                <a:gd name="T19" fmla="*/ 205 h 1836"/>
                <a:gd name="T20" fmla="*/ 179 w 2495"/>
                <a:gd name="T21" fmla="*/ 166 h 1836"/>
                <a:gd name="T22" fmla="*/ 202 w 2495"/>
                <a:gd name="T23" fmla="*/ 148 h 1836"/>
                <a:gd name="T24" fmla="*/ 229 w 2495"/>
                <a:gd name="T25" fmla="*/ 102 h 1836"/>
                <a:gd name="T26" fmla="*/ 255 w 2495"/>
                <a:gd name="T27" fmla="*/ 60 h 1836"/>
                <a:gd name="T28" fmla="*/ 262 w 2495"/>
                <a:gd name="T29" fmla="*/ 34 h 1836"/>
                <a:gd name="T30" fmla="*/ 272 w 2495"/>
                <a:gd name="T31" fmla="*/ 22 h 1836"/>
                <a:gd name="T32" fmla="*/ 297 w 2495"/>
                <a:gd name="T33" fmla="*/ 20 h 1836"/>
                <a:gd name="T34" fmla="*/ 315 w 2495"/>
                <a:gd name="T35" fmla="*/ 0 h 1836"/>
                <a:gd name="T36" fmla="*/ 339 w 2495"/>
                <a:gd name="T37" fmla="*/ 11 h 1836"/>
                <a:gd name="T38" fmla="*/ 340 w 2495"/>
                <a:gd name="T39" fmla="*/ 16 h 1836"/>
                <a:gd name="T40" fmla="*/ 340 w 2495"/>
                <a:gd name="T41" fmla="*/ 21 h 1836"/>
                <a:gd name="T42" fmla="*/ 338 w 2495"/>
                <a:gd name="T43" fmla="*/ 37 h 1836"/>
                <a:gd name="T44" fmla="*/ 350 w 2495"/>
                <a:gd name="T45" fmla="*/ 57 h 1836"/>
                <a:gd name="T46" fmla="*/ 407 w 2495"/>
                <a:gd name="T47" fmla="*/ 91 h 1836"/>
                <a:gd name="T48" fmla="*/ 431 w 2495"/>
                <a:gd name="T49" fmla="*/ 87 h 1836"/>
                <a:gd name="T50" fmla="*/ 452 w 2495"/>
                <a:gd name="T51" fmla="*/ 108 h 1836"/>
                <a:gd name="T52" fmla="*/ 447 w 2495"/>
                <a:gd name="T53" fmla="*/ 119 h 1836"/>
                <a:gd name="T54" fmla="*/ 424 w 2495"/>
                <a:gd name="T55" fmla="*/ 108 h 1836"/>
                <a:gd name="T56" fmla="*/ 418 w 2495"/>
                <a:gd name="T57" fmla="*/ 131 h 1836"/>
                <a:gd name="T58" fmla="*/ 458 w 2495"/>
                <a:gd name="T59" fmla="*/ 142 h 1836"/>
                <a:gd name="T60" fmla="*/ 464 w 2495"/>
                <a:gd name="T61" fmla="*/ 171 h 1836"/>
                <a:gd name="T62" fmla="*/ 447 w 2495"/>
                <a:gd name="T63" fmla="*/ 188 h 1836"/>
                <a:gd name="T64" fmla="*/ 482 w 2495"/>
                <a:gd name="T65" fmla="*/ 193 h 1836"/>
                <a:gd name="T66" fmla="*/ 499 w 2495"/>
                <a:gd name="T67" fmla="*/ 193 h 1836"/>
                <a:gd name="T68" fmla="*/ 493 w 2495"/>
                <a:gd name="T69" fmla="*/ 217 h 1836"/>
                <a:gd name="T70" fmla="*/ 457 w 2495"/>
                <a:gd name="T71" fmla="*/ 234 h 1836"/>
                <a:gd name="T72" fmla="*/ 414 w 2495"/>
                <a:gd name="T73" fmla="*/ 240 h 1836"/>
                <a:gd name="T74" fmla="*/ 255 w 2495"/>
                <a:gd name="T75" fmla="*/ 287 h 1836"/>
                <a:gd name="T76" fmla="*/ 181 w 2495"/>
                <a:gd name="T77" fmla="*/ 318 h 1836"/>
                <a:gd name="T78" fmla="*/ 80 w 2495"/>
                <a:gd name="T79" fmla="*/ 346 h 1836"/>
                <a:gd name="T80" fmla="*/ 54 w 2495"/>
                <a:gd name="T81" fmla="*/ 359 h 1836"/>
                <a:gd name="T82" fmla="*/ 7 w 2495"/>
                <a:gd name="T83" fmla="*/ 367 h 1836"/>
                <a:gd name="T84" fmla="*/ 11 w 2495"/>
                <a:gd name="T85" fmla="*/ 350 h 1836"/>
                <a:gd name="T86" fmla="*/ 0 w 2495"/>
                <a:gd name="T87" fmla="*/ 324 h 1836"/>
                <a:gd name="T88" fmla="*/ 12 w 2495"/>
                <a:gd name="T89" fmla="*/ 303 h 1836"/>
                <a:gd name="T90" fmla="*/ 13 w 2495"/>
                <a:gd name="T91" fmla="*/ 280 h 1836"/>
                <a:gd name="T92" fmla="*/ 10 w 2495"/>
                <a:gd name="T93" fmla="*/ 256 h 18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495" h="1836">
                  <a:moveTo>
                    <a:pt x="51" y="1279"/>
                  </a:moveTo>
                  <a:lnTo>
                    <a:pt x="175" y="1371"/>
                  </a:lnTo>
                  <a:lnTo>
                    <a:pt x="277" y="1363"/>
                  </a:lnTo>
                  <a:lnTo>
                    <a:pt x="339" y="1440"/>
                  </a:lnTo>
                  <a:lnTo>
                    <a:pt x="411" y="1462"/>
                  </a:lnTo>
                  <a:lnTo>
                    <a:pt x="486" y="1386"/>
                  </a:lnTo>
                  <a:lnTo>
                    <a:pt x="637" y="1310"/>
                  </a:lnTo>
                  <a:lnTo>
                    <a:pt x="804" y="1234"/>
                  </a:lnTo>
                  <a:lnTo>
                    <a:pt x="835" y="1143"/>
                  </a:lnTo>
                  <a:lnTo>
                    <a:pt x="811" y="1026"/>
                  </a:lnTo>
                  <a:lnTo>
                    <a:pt x="895" y="831"/>
                  </a:lnTo>
                  <a:lnTo>
                    <a:pt x="1010" y="740"/>
                  </a:lnTo>
                  <a:lnTo>
                    <a:pt x="1146" y="512"/>
                  </a:lnTo>
                  <a:lnTo>
                    <a:pt x="1275" y="299"/>
                  </a:lnTo>
                  <a:lnTo>
                    <a:pt x="1312" y="170"/>
                  </a:lnTo>
                  <a:lnTo>
                    <a:pt x="1358" y="109"/>
                  </a:lnTo>
                  <a:lnTo>
                    <a:pt x="1487" y="102"/>
                  </a:lnTo>
                  <a:lnTo>
                    <a:pt x="1574" y="0"/>
                  </a:lnTo>
                  <a:lnTo>
                    <a:pt x="1694" y="56"/>
                  </a:lnTo>
                  <a:lnTo>
                    <a:pt x="1698" y="78"/>
                  </a:lnTo>
                  <a:lnTo>
                    <a:pt x="1698" y="106"/>
                  </a:lnTo>
                  <a:lnTo>
                    <a:pt x="1692" y="185"/>
                  </a:lnTo>
                  <a:lnTo>
                    <a:pt x="1751" y="284"/>
                  </a:lnTo>
                  <a:lnTo>
                    <a:pt x="2034" y="455"/>
                  </a:lnTo>
                  <a:lnTo>
                    <a:pt x="2154" y="436"/>
                  </a:lnTo>
                  <a:lnTo>
                    <a:pt x="2262" y="540"/>
                  </a:lnTo>
                  <a:lnTo>
                    <a:pt x="2233" y="597"/>
                  </a:lnTo>
                  <a:lnTo>
                    <a:pt x="2119" y="540"/>
                  </a:lnTo>
                  <a:lnTo>
                    <a:pt x="2091" y="654"/>
                  </a:lnTo>
                  <a:lnTo>
                    <a:pt x="2290" y="711"/>
                  </a:lnTo>
                  <a:lnTo>
                    <a:pt x="2319" y="853"/>
                  </a:lnTo>
                  <a:lnTo>
                    <a:pt x="2233" y="940"/>
                  </a:lnTo>
                  <a:lnTo>
                    <a:pt x="2412" y="968"/>
                  </a:lnTo>
                  <a:lnTo>
                    <a:pt x="2495" y="968"/>
                  </a:lnTo>
                  <a:lnTo>
                    <a:pt x="2467" y="1088"/>
                  </a:lnTo>
                  <a:lnTo>
                    <a:pt x="2285" y="1173"/>
                  </a:lnTo>
                  <a:lnTo>
                    <a:pt x="2072" y="1199"/>
                  </a:lnTo>
                  <a:lnTo>
                    <a:pt x="1273" y="1436"/>
                  </a:lnTo>
                  <a:lnTo>
                    <a:pt x="904" y="1593"/>
                  </a:lnTo>
                  <a:lnTo>
                    <a:pt x="402" y="1733"/>
                  </a:lnTo>
                  <a:lnTo>
                    <a:pt x="268" y="1794"/>
                  </a:lnTo>
                  <a:lnTo>
                    <a:pt x="34" y="1836"/>
                  </a:lnTo>
                  <a:lnTo>
                    <a:pt x="54" y="1753"/>
                  </a:lnTo>
                  <a:lnTo>
                    <a:pt x="0" y="1620"/>
                  </a:lnTo>
                  <a:lnTo>
                    <a:pt x="58" y="1517"/>
                  </a:lnTo>
                  <a:lnTo>
                    <a:pt x="66" y="1400"/>
                  </a:lnTo>
                  <a:lnTo>
                    <a:pt x="51" y="1279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0" name="Freeform 143"/>
            <p:cNvSpPr>
              <a:spLocks/>
            </p:cNvSpPr>
            <p:nvPr/>
          </p:nvSpPr>
          <p:spPr bwMode="auto">
            <a:xfrm>
              <a:off x="6040808" y="2316972"/>
              <a:ext cx="397121" cy="388917"/>
            </a:xfrm>
            <a:custGeom>
              <a:avLst/>
              <a:gdLst>
                <a:gd name="T0" fmla="*/ 100 w 1790"/>
                <a:gd name="T1" fmla="*/ 5 h 1751"/>
                <a:gd name="T2" fmla="*/ 113 w 1790"/>
                <a:gd name="T3" fmla="*/ 0 h 1751"/>
                <a:gd name="T4" fmla="*/ 118 w 1790"/>
                <a:gd name="T5" fmla="*/ 52 h 1751"/>
                <a:gd name="T6" fmla="*/ 130 w 1790"/>
                <a:gd name="T7" fmla="*/ 72 h 1751"/>
                <a:gd name="T8" fmla="*/ 166 w 1790"/>
                <a:gd name="T9" fmla="*/ 65 h 1751"/>
                <a:gd name="T10" fmla="*/ 187 w 1790"/>
                <a:gd name="T11" fmla="*/ 49 h 1751"/>
                <a:gd name="T12" fmla="*/ 204 w 1790"/>
                <a:gd name="T13" fmla="*/ 49 h 1751"/>
                <a:gd name="T14" fmla="*/ 209 w 1790"/>
                <a:gd name="T15" fmla="*/ 78 h 1751"/>
                <a:gd name="T16" fmla="*/ 221 w 1790"/>
                <a:gd name="T17" fmla="*/ 78 h 1751"/>
                <a:gd name="T18" fmla="*/ 239 w 1790"/>
                <a:gd name="T19" fmla="*/ 58 h 1751"/>
                <a:gd name="T20" fmla="*/ 259 w 1790"/>
                <a:gd name="T21" fmla="*/ 46 h 1751"/>
                <a:gd name="T22" fmla="*/ 280 w 1790"/>
                <a:gd name="T23" fmla="*/ 42 h 1751"/>
                <a:gd name="T24" fmla="*/ 289 w 1790"/>
                <a:gd name="T25" fmla="*/ 27 h 1751"/>
                <a:gd name="T26" fmla="*/ 302 w 1790"/>
                <a:gd name="T27" fmla="*/ 21 h 1751"/>
                <a:gd name="T28" fmla="*/ 318 w 1790"/>
                <a:gd name="T29" fmla="*/ 32 h 1751"/>
                <a:gd name="T30" fmla="*/ 339 w 1790"/>
                <a:gd name="T31" fmla="*/ 40 h 1751"/>
                <a:gd name="T32" fmla="*/ 321 w 1790"/>
                <a:gd name="T33" fmla="*/ 61 h 1751"/>
                <a:gd name="T34" fmla="*/ 295 w 1790"/>
                <a:gd name="T35" fmla="*/ 62 h 1751"/>
                <a:gd name="T36" fmla="*/ 287 w 1790"/>
                <a:gd name="T37" fmla="*/ 74 h 1751"/>
                <a:gd name="T38" fmla="*/ 279 w 1790"/>
                <a:gd name="T39" fmla="*/ 100 h 1751"/>
                <a:gd name="T40" fmla="*/ 225 w 1790"/>
                <a:gd name="T41" fmla="*/ 188 h 1751"/>
                <a:gd name="T42" fmla="*/ 203 w 1790"/>
                <a:gd name="T43" fmla="*/ 206 h 1751"/>
                <a:gd name="T44" fmla="*/ 187 w 1790"/>
                <a:gd name="T45" fmla="*/ 245 h 1751"/>
                <a:gd name="T46" fmla="*/ 191 w 1790"/>
                <a:gd name="T47" fmla="*/ 268 h 1751"/>
                <a:gd name="T48" fmla="*/ 185 w 1790"/>
                <a:gd name="T49" fmla="*/ 286 h 1751"/>
                <a:gd name="T50" fmla="*/ 149 w 1790"/>
                <a:gd name="T51" fmla="*/ 303 h 1751"/>
                <a:gd name="T52" fmla="*/ 121 w 1790"/>
                <a:gd name="T53" fmla="*/ 317 h 1751"/>
                <a:gd name="T54" fmla="*/ 106 w 1790"/>
                <a:gd name="T55" fmla="*/ 332 h 1751"/>
                <a:gd name="T56" fmla="*/ 92 w 1790"/>
                <a:gd name="T57" fmla="*/ 327 h 1751"/>
                <a:gd name="T58" fmla="*/ 80 w 1790"/>
                <a:gd name="T59" fmla="*/ 312 h 1751"/>
                <a:gd name="T60" fmla="*/ 59 w 1790"/>
                <a:gd name="T61" fmla="*/ 314 h 1751"/>
                <a:gd name="T62" fmla="*/ 35 w 1790"/>
                <a:gd name="T63" fmla="*/ 296 h 1751"/>
                <a:gd name="T64" fmla="*/ 15 w 1790"/>
                <a:gd name="T65" fmla="*/ 279 h 1751"/>
                <a:gd name="T66" fmla="*/ 11 w 1790"/>
                <a:gd name="T67" fmla="*/ 245 h 1751"/>
                <a:gd name="T68" fmla="*/ 0 w 1790"/>
                <a:gd name="T69" fmla="*/ 233 h 1751"/>
                <a:gd name="T70" fmla="*/ 23 w 1790"/>
                <a:gd name="T71" fmla="*/ 210 h 1751"/>
                <a:gd name="T72" fmla="*/ 28 w 1790"/>
                <a:gd name="T73" fmla="*/ 191 h 1751"/>
                <a:gd name="T74" fmla="*/ 28 w 1790"/>
                <a:gd name="T75" fmla="*/ 165 h 1751"/>
                <a:gd name="T76" fmla="*/ 47 w 1790"/>
                <a:gd name="T77" fmla="*/ 168 h 1751"/>
                <a:gd name="T78" fmla="*/ 54 w 1790"/>
                <a:gd name="T79" fmla="*/ 150 h 1751"/>
                <a:gd name="T80" fmla="*/ 52 w 1790"/>
                <a:gd name="T81" fmla="*/ 131 h 1751"/>
                <a:gd name="T82" fmla="*/ 71 w 1790"/>
                <a:gd name="T83" fmla="*/ 117 h 1751"/>
                <a:gd name="T84" fmla="*/ 91 w 1790"/>
                <a:gd name="T85" fmla="*/ 90 h 1751"/>
                <a:gd name="T86" fmla="*/ 103 w 1790"/>
                <a:gd name="T87" fmla="*/ 56 h 1751"/>
                <a:gd name="T88" fmla="*/ 100 w 1790"/>
                <a:gd name="T89" fmla="*/ 5 h 175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790" h="1751">
                  <a:moveTo>
                    <a:pt x="527" y="24"/>
                  </a:moveTo>
                  <a:lnTo>
                    <a:pt x="599" y="0"/>
                  </a:lnTo>
                  <a:lnTo>
                    <a:pt x="623" y="272"/>
                  </a:lnTo>
                  <a:lnTo>
                    <a:pt x="686" y="380"/>
                  </a:lnTo>
                  <a:lnTo>
                    <a:pt x="879" y="344"/>
                  </a:lnTo>
                  <a:lnTo>
                    <a:pt x="986" y="260"/>
                  </a:lnTo>
                  <a:lnTo>
                    <a:pt x="1076" y="260"/>
                  </a:lnTo>
                  <a:lnTo>
                    <a:pt x="1106" y="410"/>
                  </a:lnTo>
                  <a:lnTo>
                    <a:pt x="1166" y="410"/>
                  </a:lnTo>
                  <a:lnTo>
                    <a:pt x="1262" y="304"/>
                  </a:lnTo>
                  <a:lnTo>
                    <a:pt x="1366" y="240"/>
                  </a:lnTo>
                  <a:lnTo>
                    <a:pt x="1478" y="224"/>
                  </a:lnTo>
                  <a:lnTo>
                    <a:pt x="1526" y="140"/>
                  </a:lnTo>
                  <a:lnTo>
                    <a:pt x="1595" y="113"/>
                  </a:lnTo>
                  <a:lnTo>
                    <a:pt x="1678" y="168"/>
                  </a:lnTo>
                  <a:lnTo>
                    <a:pt x="1790" y="213"/>
                  </a:lnTo>
                  <a:lnTo>
                    <a:pt x="1694" y="320"/>
                  </a:lnTo>
                  <a:lnTo>
                    <a:pt x="1560" y="325"/>
                  </a:lnTo>
                  <a:lnTo>
                    <a:pt x="1513" y="391"/>
                  </a:lnTo>
                  <a:lnTo>
                    <a:pt x="1471" y="525"/>
                  </a:lnTo>
                  <a:lnTo>
                    <a:pt x="1190" y="991"/>
                  </a:lnTo>
                  <a:lnTo>
                    <a:pt x="1070" y="1087"/>
                  </a:lnTo>
                  <a:lnTo>
                    <a:pt x="987" y="1291"/>
                  </a:lnTo>
                  <a:lnTo>
                    <a:pt x="1007" y="1414"/>
                  </a:lnTo>
                  <a:lnTo>
                    <a:pt x="976" y="1510"/>
                  </a:lnTo>
                  <a:lnTo>
                    <a:pt x="786" y="1597"/>
                  </a:lnTo>
                  <a:lnTo>
                    <a:pt x="639" y="1672"/>
                  </a:lnTo>
                  <a:lnTo>
                    <a:pt x="561" y="1751"/>
                  </a:lnTo>
                  <a:lnTo>
                    <a:pt x="486" y="1726"/>
                  </a:lnTo>
                  <a:lnTo>
                    <a:pt x="423" y="1648"/>
                  </a:lnTo>
                  <a:lnTo>
                    <a:pt x="309" y="1654"/>
                  </a:lnTo>
                  <a:lnTo>
                    <a:pt x="186" y="1562"/>
                  </a:lnTo>
                  <a:lnTo>
                    <a:pt x="77" y="1471"/>
                  </a:lnTo>
                  <a:lnTo>
                    <a:pt x="56" y="1292"/>
                  </a:lnTo>
                  <a:lnTo>
                    <a:pt x="0" y="1228"/>
                  </a:lnTo>
                  <a:lnTo>
                    <a:pt x="123" y="1109"/>
                  </a:lnTo>
                  <a:lnTo>
                    <a:pt x="150" y="1007"/>
                  </a:lnTo>
                  <a:lnTo>
                    <a:pt x="150" y="872"/>
                  </a:lnTo>
                  <a:lnTo>
                    <a:pt x="248" y="886"/>
                  </a:lnTo>
                  <a:lnTo>
                    <a:pt x="287" y="792"/>
                  </a:lnTo>
                  <a:lnTo>
                    <a:pt x="273" y="690"/>
                  </a:lnTo>
                  <a:lnTo>
                    <a:pt x="374" y="615"/>
                  </a:lnTo>
                  <a:lnTo>
                    <a:pt x="483" y="476"/>
                  </a:lnTo>
                  <a:lnTo>
                    <a:pt x="543" y="294"/>
                  </a:lnTo>
                  <a:lnTo>
                    <a:pt x="527" y="2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1" name="Freeform 144"/>
            <p:cNvSpPr>
              <a:spLocks/>
            </p:cNvSpPr>
            <p:nvPr/>
          </p:nvSpPr>
          <p:spPr bwMode="auto">
            <a:xfrm>
              <a:off x="6278612" y="2275972"/>
              <a:ext cx="392435" cy="194459"/>
            </a:xfrm>
            <a:custGeom>
              <a:avLst/>
              <a:gdLst>
                <a:gd name="T0" fmla="*/ 171 w 1675"/>
                <a:gd name="T1" fmla="*/ 132 h 830"/>
                <a:gd name="T2" fmla="*/ 227 w 1675"/>
                <a:gd name="T3" fmla="*/ 166 h 830"/>
                <a:gd name="T4" fmla="*/ 251 w 1675"/>
                <a:gd name="T5" fmla="*/ 162 h 830"/>
                <a:gd name="T6" fmla="*/ 254 w 1675"/>
                <a:gd name="T7" fmla="*/ 147 h 830"/>
                <a:gd name="T8" fmla="*/ 250 w 1675"/>
                <a:gd name="T9" fmla="*/ 139 h 830"/>
                <a:gd name="T10" fmla="*/ 250 w 1675"/>
                <a:gd name="T11" fmla="*/ 129 h 830"/>
                <a:gd name="T12" fmla="*/ 241 w 1675"/>
                <a:gd name="T13" fmla="*/ 116 h 830"/>
                <a:gd name="T14" fmla="*/ 233 w 1675"/>
                <a:gd name="T15" fmla="*/ 99 h 830"/>
                <a:gd name="T16" fmla="*/ 226 w 1675"/>
                <a:gd name="T17" fmla="*/ 79 h 830"/>
                <a:gd name="T18" fmla="*/ 218 w 1675"/>
                <a:gd name="T19" fmla="*/ 68 h 830"/>
                <a:gd name="T20" fmla="*/ 227 w 1675"/>
                <a:gd name="T21" fmla="*/ 50 h 830"/>
                <a:gd name="T22" fmla="*/ 227 w 1675"/>
                <a:gd name="T23" fmla="*/ 28 h 830"/>
                <a:gd name="T24" fmla="*/ 250 w 1675"/>
                <a:gd name="T25" fmla="*/ 45 h 830"/>
                <a:gd name="T26" fmla="*/ 246 w 1675"/>
                <a:gd name="T27" fmla="*/ 68 h 830"/>
                <a:gd name="T28" fmla="*/ 244 w 1675"/>
                <a:gd name="T29" fmla="*/ 84 h 830"/>
                <a:gd name="T30" fmla="*/ 255 w 1675"/>
                <a:gd name="T31" fmla="*/ 92 h 830"/>
                <a:gd name="T32" fmla="*/ 263 w 1675"/>
                <a:gd name="T33" fmla="*/ 100 h 830"/>
                <a:gd name="T34" fmla="*/ 259 w 1675"/>
                <a:gd name="T35" fmla="*/ 111 h 830"/>
                <a:gd name="T36" fmla="*/ 269 w 1675"/>
                <a:gd name="T37" fmla="*/ 123 h 830"/>
                <a:gd name="T38" fmla="*/ 284 w 1675"/>
                <a:gd name="T39" fmla="*/ 124 h 830"/>
                <a:gd name="T40" fmla="*/ 301 w 1675"/>
                <a:gd name="T41" fmla="*/ 141 h 830"/>
                <a:gd name="T42" fmla="*/ 316 w 1675"/>
                <a:gd name="T43" fmla="*/ 141 h 830"/>
                <a:gd name="T44" fmla="*/ 332 w 1675"/>
                <a:gd name="T45" fmla="*/ 137 h 830"/>
                <a:gd name="T46" fmla="*/ 334 w 1675"/>
                <a:gd name="T47" fmla="*/ 118 h 830"/>
                <a:gd name="T48" fmla="*/ 335 w 1675"/>
                <a:gd name="T49" fmla="*/ 103 h 830"/>
                <a:gd name="T50" fmla="*/ 321 w 1675"/>
                <a:gd name="T51" fmla="*/ 105 h 830"/>
                <a:gd name="T52" fmla="*/ 303 w 1675"/>
                <a:gd name="T53" fmla="*/ 113 h 830"/>
                <a:gd name="T54" fmla="*/ 297 w 1675"/>
                <a:gd name="T55" fmla="*/ 102 h 830"/>
                <a:gd name="T56" fmla="*/ 289 w 1675"/>
                <a:gd name="T57" fmla="*/ 82 h 830"/>
                <a:gd name="T58" fmla="*/ 284 w 1675"/>
                <a:gd name="T59" fmla="*/ 63 h 830"/>
                <a:gd name="T60" fmla="*/ 276 w 1675"/>
                <a:gd name="T61" fmla="*/ 50 h 830"/>
                <a:gd name="T62" fmla="*/ 272 w 1675"/>
                <a:gd name="T63" fmla="*/ 33 h 830"/>
                <a:gd name="T64" fmla="*/ 265 w 1675"/>
                <a:gd name="T65" fmla="*/ 19 h 830"/>
                <a:gd name="T66" fmla="*/ 258 w 1675"/>
                <a:gd name="T67" fmla="*/ 0 h 830"/>
                <a:gd name="T68" fmla="*/ 244 w 1675"/>
                <a:gd name="T69" fmla="*/ 9 h 830"/>
                <a:gd name="T70" fmla="*/ 233 w 1675"/>
                <a:gd name="T71" fmla="*/ 13 h 830"/>
                <a:gd name="T72" fmla="*/ 210 w 1675"/>
                <a:gd name="T73" fmla="*/ 11 h 830"/>
                <a:gd name="T74" fmla="*/ 195 w 1675"/>
                <a:gd name="T75" fmla="*/ 13 h 830"/>
                <a:gd name="T76" fmla="*/ 170 w 1675"/>
                <a:gd name="T77" fmla="*/ 24 h 830"/>
                <a:gd name="T78" fmla="*/ 147 w 1675"/>
                <a:gd name="T79" fmla="*/ 29 h 830"/>
                <a:gd name="T80" fmla="*/ 132 w 1675"/>
                <a:gd name="T81" fmla="*/ 46 h 830"/>
                <a:gd name="T82" fmla="*/ 100 w 1675"/>
                <a:gd name="T83" fmla="*/ 52 h 830"/>
                <a:gd name="T84" fmla="*/ 75 w 1675"/>
                <a:gd name="T85" fmla="*/ 61 h 830"/>
                <a:gd name="T86" fmla="*/ 33 w 1675"/>
                <a:gd name="T87" fmla="*/ 73 h 830"/>
                <a:gd name="T88" fmla="*/ 0 w 1675"/>
                <a:gd name="T89" fmla="*/ 85 h 830"/>
                <a:gd name="T90" fmla="*/ 6 w 1675"/>
                <a:gd name="T91" fmla="*/ 113 h 830"/>
                <a:gd name="T92" fmla="*/ 18 w 1675"/>
                <a:gd name="T93" fmla="*/ 113 h 830"/>
                <a:gd name="T94" fmla="*/ 36 w 1675"/>
                <a:gd name="T95" fmla="*/ 92 h 830"/>
                <a:gd name="T96" fmla="*/ 55 w 1675"/>
                <a:gd name="T97" fmla="*/ 81 h 830"/>
                <a:gd name="T98" fmla="*/ 76 w 1675"/>
                <a:gd name="T99" fmla="*/ 78 h 830"/>
                <a:gd name="T100" fmla="*/ 86 w 1675"/>
                <a:gd name="T101" fmla="*/ 62 h 830"/>
                <a:gd name="T102" fmla="*/ 98 w 1675"/>
                <a:gd name="T103" fmla="*/ 56 h 830"/>
                <a:gd name="T104" fmla="*/ 114 w 1675"/>
                <a:gd name="T105" fmla="*/ 67 h 830"/>
                <a:gd name="T106" fmla="*/ 136 w 1675"/>
                <a:gd name="T107" fmla="*/ 76 h 830"/>
                <a:gd name="T108" fmla="*/ 151 w 1675"/>
                <a:gd name="T109" fmla="*/ 82 h 830"/>
                <a:gd name="T110" fmla="*/ 160 w 1675"/>
                <a:gd name="T111" fmla="*/ 74 h 830"/>
                <a:gd name="T112" fmla="*/ 174 w 1675"/>
                <a:gd name="T113" fmla="*/ 85 h 830"/>
                <a:gd name="T114" fmla="*/ 161 w 1675"/>
                <a:gd name="T115" fmla="*/ 97 h 830"/>
                <a:gd name="T116" fmla="*/ 159 w 1675"/>
                <a:gd name="T117" fmla="*/ 113 h 830"/>
                <a:gd name="T118" fmla="*/ 171 w 1675"/>
                <a:gd name="T119" fmla="*/ 132 h 8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675" h="830">
                  <a:moveTo>
                    <a:pt x="853" y="659"/>
                  </a:moveTo>
                  <a:lnTo>
                    <a:pt x="1136" y="830"/>
                  </a:lnTo>
                  <a:lnTo>
                    <a:pt x="1256" y="810"/>
                  </a:lnTo>
                  <a:lnTo>
                    <a:pt x="1269" y="736"/>
                  </a:lnTo>
                  <a:lnTo>
                    <a:pt x="1250" y="697"/>
                  </a:lnTo>
                  <a:lnTo>
                    <a:pt x="1250" y="646"/>
                  </a:lnTo>
                  <a:lnTo>
                    <a:pt x="1205" y="579"/>
                  </a:lnTo>
                  <a:lnTo>
                    <a:pt x="1165" y="494"/>
                  </a:lnTo>
                  <a:lnTo>
                    <a:pt x="1131" y="397"/>
                  </a:lnTo>
                  <a:lnTo>
                    <a:pt x="1091" y="340"/>
                  </a:lnTo>
                  <a:lnTo>
                    <a:pt x="1136" y="251"/>
                  </a:lnTo>
                  <a:lnTo>
                    <a:pt x="1136" y="138"/>
                  </a:lnTo>
                  <a:lnTo>
                    <a:pt x="1250" y="223"/>
                  </a:lnTo>
                  <a:lnTo>
                    <a:pt x="1228" y="340"/>
                  </a:lnTo>
                  <a:lnTo>
                    <a:pt x="1222" y="420"/>
                  </a:lnTo>
                  <a:lnTo>
                    <a:pt x="1273" y="460"/>
                  </a:lnTo>
                  <a:lnTo>
                    <a:pt x="1313" y="499"/>
                  </a:lnTo>
                  <a:lnTo>
                    <a:pt x="1296" y="556"/>
                  </a:lnTo>
                  <a:lnTo>
                    <a:pt x="1347" y="613"/>
                  </a:lnTo>
                  <a:lnTo>
                    <a:pt x="1421" y="619"/>
                  </a:lnTo>
                  <a:lnTo>
                    <a:pt x="1507" y="705"/>
                  </a:lnTo>
                  <a:lnTo>
                    <a:pt x="1581" y="703"/>
                  </a:lnTo>
                  <a:lnTo>
                    <a:pt x="1661" y="686"/>
                  </a:lnTo>
                  <a:lnTo>
                    <a:pt x="1672" y="590"/>
                  </a:lnTo>
                  <a:lnTo>
                    <a:pt x="1675" y="517"/>
                  </a:lnTo>
                  <a:lnTo>
                    <a:pt x="1605" y="527"/>
                  </a:lnTo>
                  <a:lnTo>
                    <a:pt x="1515" y="564"/>
                  </a:lnTo>
                  <a:lnTo>
                    <a:pt x="1484" y="511"/>
                  </a:lnTo>
                  <a:lnTo>
                    <a:pt x="1444" y="408"/>
                  </a:lnTo>
                  <a:lnTo>
                    <a:pt x="1418" y="314"/>
                  </a:lnTo>
                  <a:lnTo>
                    <a:pt x="1381" y="249"/>
                  </a:lnTo>
                  <a:lnTo>
                    <a:pt x="1362" y="163"/>
                  </a:lnTo>
                  <a:lnTo>
                    <a:pt x="1323" y="95"/>
                  </a:lnTo>
                  <a:lnTo>
                    <a:pt x="1288" y="0"/>
                  </a:lnTo>
                  <a:lnTo>
                    <a:pt x="1222" y="45"/>
                  </a:lnTo>
                  <a:lnTo>
                    <a:pt x="1165" y="63"/>
                  </a:lnTo>
                  <a:lnTo>
                    <a:pt x="1051" y="54"/>
                  </a:lnTo>
                  <a:lnTo>
                    <a:pt x="977" y="63"/>
                  </a:lnTo>
                  <a:lnTo>
                    <a:pt x="851" y="119"/>
                  </a:lnTo>
                  <a:lnTo>
                    <a:pt x="735" y="143"/>
                  </a:lnTo>
                  <a:lnTo>
                    <a:pt x="662" y="232"/>
                  </a:lnTo>
                  <a:lnTo>
                    <a:pt x="501" y="260"/>
                  </a:lnTo>
                  <a:lnTo>
                    <a:pt x="376" y="304"/>
                  </a:lnTo>
                  <a:lnTo>
                    <a:pt x="165" y="365"/>
                  </a:lnTo>
                  <a:lnTo>
                    <a:pt x="0" y="423"/>
                  </a:lnTo>
                  <a:lnTo>
                    <a:pt x="29" y="564"/>
                  </a:lnTo>
                  <a:lnTo>
                    <a:pt x="88" y="564"/>
                  </a:lnTo>
                  <a:lnTo>
                    <a:pt x="178" y="461"/>
                  </a:lnTo>
                  <a:lnTo>
                    <a:pt x="277" y="403"/>
                  </a:lnTo>
                  <a:lnTo>
                    <a:pt x="380" y="388"/>
                  </a:lnTo>
                  <a:lnTo>
                    <a:pt x="428" y="308"/>
                  </a:lnTo>
                  <a:lnTo>
                    <a:pt x="491" y="282"/>
                  </a:lnTo>
                  <a:lnTo>
                    <a:pt x="571" y="334"/>
                  </a:lnTo>
                  <a:lnTo>
                    <a:pt x="680" y="378"/>
                  </a:lnTo>
                  <a:lnTo>
                    <a:pt x="754" y="412"/>
                  </a:lnTo>
                  <a:lnTo>
                    <a:pt x="802" y="372"/>
                  </a:lnTo>
                  <a:lnTo>
                    <a:pt x="871" y="424"/>
                  </a:lnTo>
                  <a:lnTo>
                    <a:pt x="805" y="483"/>
                  </a:lnTo>
                  <a:lnTo>
                    <a:pt x="795" y="563"/>
                  </a:lnTo>
                  <a:lnTo>
                    <a:pt x="853" y="659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" name="Freeform 145"/>
            <p:cNvSpPr>
              <a:spLocks/>
            </p:cNvSpPr>
            <p:nvPr/>
          </p:nvSpPr>
          <p:spPr bwMode="auto">
            <a:xfrm>
              <a:off x="6579675" y="2273629"/>
              <a:ext cx="97230" cy="134715"/>
            </a:xfrm>
            <a:custGeom>
              <a:avLst/>
              <a:gdLst>
                <a:gd name="T0" fmla="*/ 64 w 438"/>
                <a:gd name="T1" fmla="*/ 107 h 605"/>
                <a:gd name="T2" fmla="*/ 78 w 438"/>
                <a:gd name="T3" fmla="*/ 105 h 605"/>
                <a:gd name="T4" fmla="*/ 83 w 438"/>
                <a:gd name="T5" fmla="*/ 79 h 605"/>
                <a:gd name="T6" fmla="*/ 66 w 438"/>
                <a:gd name="T7" fmla="*/ 62 h 605"/>
                <a:gd name="T8" fmla="*/ 49 w 438"/>
                <a:gd name="T9" fmla="*/ 49 h 605"/>
                <a:gd name="T10" fmla="*/ 33 w 438"/>
                <a:gd name="T11" fmla="*/ 31 h 605"/>
                <a:gd name="T12" fmla="*/ 22 w 438"/>
                <a:gd name="T13" fmla="*/ 0 h 605"/>
                <a:gd name="T14" fmla="*/ 0 w 438"/>
                <a:gd name="T15" fmla="*/ 2 h 605"/>
                <a:gd name="T16" fmla="*/ 7 w 438"/>
                <a:gd name="T17" fmla="*/ 19 h 605"/>
                <a:gd name="T18" fmla="*/ 15 w 438"/>
                <a:gd name="T19" fmla="*/ 33 h 605"/>
                <a:gd name="T20" fmla="*/ 19 w 438"/>
                <a:gd name="T21" fmla="*/ 52 h 605"/>
                <a:gd name="T22" fmla="*/ 26 w 438"/>
                <a:gd name="T23" fmla="*/ 63 h 605"/>
                <a:gd name="T24" fmla="*/ 31 w 438"/>
                <a:gd name="T25" fmla="*/ 82 h 605"/>
                <a:gd name="T26" fmla="*/ 40 w 438"/>
                <a:gd name="T27" fmla="*/ 104 h 605"/>
                <a:gd name="T28" fmla="*/ 45 w 438"/>
                <a:gd name="T29" fmla="*/ 115 h 605"/>
                <a:gd name="T30" fmla="*/ 64 w 438"/>
                <a:gd name="T31" fmla="*/ 107 h 6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8" h="605">
                  <a:moveTo>
                    <a:pt x="336" y="563"/>
                  </a:moveTo>
                  <a:lnTo>
                    <a:pt x="410" y="552"/>
                  </a:lnTo>
                  <a:lnTo>
                    <a:pt x="438" y="415"/>
                  </a:lnTo>
                  <a:lnTo>
                    <a:pt x="348" y="325"/>
                  </a:lnTo>
                  <a:lnTo>
                    <a:pt x="258" y="258"/>
                  </a:lnTo>
                  <a:lnTo>
                    <a:pt x="174" y="162"/>
                  </a:lnTo>
                  <a:lnTo>
                    <a:pt x="117" y="0"/>
                  </a:lnTo>
                  <a:lnTo>
                    <a:pt x="0" y="12"/>
                  </a:lnTo>
                  <a:lnTo>
                    <a:pt x="35" y="101"/>
                  </a:lnTo>
                  <a:lnTo>
                    <a:pt x="78" y="176"/>
                  </a:lnTo>
                  <a:lnTo>
                    <a:pt x="102" y="272"/>
                  </a:lnTo>
                  <a:lnTo>
                    <a:pt x="137" y="333"/>
                  </a:lnTo>
                  <a:lnTo>
                    <a:pt x="164" y="432"/>
                  </a:lnTo>
                  <a:lnTo>
                    <a:pt x="210" y="549"/>
                  </a:lnTo>
                  <a:lnTo>
                    <a:pt x="240" y="605"/>
                  </a:lnTo>
                  <a:lnTo>
                    <a:pt x="336" y="563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3" name="Freeform 146"/>
            <p:cNvSpPr>
              <a:spLocks/>
            </p:cNvSpPr>
            <p:nvPr/>
          </p:nvSpPr>
          <p:spPr bwMode="auto">
            <a:xfrm>
              <a:off x="6127496" y="2026456"/>
              <a:ext cx="514266" cy="374860"/>
            </a:xfrm>
            <a:custGeom>
              <a:avLst/>
              <a:gdLst>
                <a:gd name="T0" fmla="*/ 0 w 2320"/>
                <a:gd name="T1" fmla="*/ 115 h 1689"/>
                <a:gd name="T2" fmla="*/ 21 w 2320"/>
                <a:gd name="T3" fmla="*/ 97 h 1689"/>
                <a:gd name="T4" fmla="*/ 45 w 2320"/>
                <a:gd name="T5" fmla="*/ 98 h 1689"/>
                <a:gd name="T6" fmla="*/ 118 w 2320"/>
                <a:gd name="T7" fmla="*/ 74 h 1689"/>
                <a:gd name="T8" fmla="*/ 226 w 2320"/>
                <a:gd name="T9" fmla="*/ 38 h 1689"/>
                <a:gd name="T10" fmla="*/ 350 w 2320"/>
                <a:gd name="T11" fmla="*/ 0 h 1689"/>
                <a:gd name="T12" fmla="*/ 399 w 2320"/>
                <a:gd name="T13" fmla="*/ 33 h 1689"/>
                <a:gd name="T14" fmla="*/ 417 w 2320"/>
                <a:gd name="T15" fmla="*/ 41 h 1689"/>
                <a:gd name="T16" fmla="*/ 402 w 2320"/>
                <a:gd name="T17" fmla="*/ 64 h 1689"/>
                <a:gd name="T18" fmla="*/ 392 w 2320"/>
                <a:gd name="T19" fmla="*/ 92 h 1689"/>
                <a:gd name="T20" fmla="*/ 412 w 2320"/>
                <a:gd name="T21" fmla="*/ 124 h 1689"/>
                <a:gd name="T22" fmla="*/ 438 w 2320"/>
                <a:gd name="T23" fmla="*/ 143 h 1689"/>
                <a:gd name="T24" fmla="*/ 439 w 2320"/>
                <a:gd name="T25" fmla="*/ 159 h 1689"/>
                <a:gd name="T26" fmla="*/ 429 w 2320"/>
                <a:gd name="T27" fmla="*/ 177 h 1689"/>
                <a:gd name="T28" fmla="*/ 422 w 2320"/>
                <a:gd name="T29" fmla="*/ 196 h 1689"/>
                <a:gd name="T30" fmla="*/ 408 w 2320"/>
                <a:gd name="T31" fmla="*/ 211 h 1689"/>
                <a:gd name="T32" fmla="*/ 386 w 2320"/>
                <a:gd name="T33" fmla="*/ 213 h 1689"/>
                <a:gd name="T34" fmla="*/ 374 w 2320"/>
                <a:gd name="T35" fmla="*/ 221 h 1689"/>
                <a:gd name="T36" fmla="*/ 362 w 2320"/>
                <a:gd name="T37" fmla="*/ 225 h 1689"/>
                <a:gd name="T38" fmla="*/ 338 w 2320"/>
                <a:gd name="T39" fmla="*/ 224 h 1689"/>
                <a:gd name="T40" fmla="*/ 325 w 2320"/>
                <a:gd name="T41" fmla="*/ 225 h 1689"/>
                <a:gd name="T42" fmla="*/ 298 w 2320"/>
                <a:gd name="T43" fmla="*/ 237 h 1689"/>
                <a:gd name="T44" fmla="*/ 277 w 2320"/>
                <a:gd name="T45" fmla="*/ 242 h 1689"/>
                <a:gd name="T46" fmla="*/ 262 w 2320"/>
                <a:gd name="T47" fmla="*/ 259 h 1689"/>
                <a:gd name="T48" fmla="*/ 229 w 2320"/>
                <a:gd name="T49" fmla="*/ 265 h 1689"/>
                <a:gd name="T50" fmla="*/ 204 w 2320"/>
                <a:gd name="T51" fmla="*/ 274 h 1689"/>
                <a:gd name="T52" fmla="*/ 164 w 2320"/>
                <a:gd name="T53" fmla="*/ 285 h 1689"/>
                <a:gd name="T54" fmla="*/ 130 w 2320"/>
                <a:gd name="T55" fmla="*/ 297 h 1689"/>
                <a:gd name="T56" fmla="*/ 113 w 2320"/>
                <a:gd name="T57" fmla="*/ 297 h 1689"/>
                <a:gd name="T58" fmla="*/ 93 w 2320"/>
                <a:gd name="T59" fmla="*/ 313 h 1689"/>
                <a:gd name="T60" fmla="*/ 56 w 2320"/>
                <a:gd name="T61" fmla="*/ 320 h 1689"/>
                <a:gd name="T62" fmla="*/ 44 w 2320"/>
                <a:gd name="T63" fmla="*/ 300 h 1689"/>
                <a:gd name="T64" fmla="*/ 39 w 2320"/>
                <a:gd name="T65" fmla="*/ 248 h 1689"/>
                <a:gd name="T66" fmla="*/ 26 w 2320"/>
                <a:gd name="T67" fmla="*/ 252 h 1689"/>
                <a:gd name="T68" fmla="*/ 23 w 2320"/>
                <a:gd name="T69" fmla="*/ 196 h 1689"/>
                <a:gd name="T70" fmla="*/ 0 w 2320"/>
                <a:gd name="T71" fmla="*/ 115 h 168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320" h="1689">
                  <a:moveTo>
                    <a:pt x="0" y="606"/>
                  </a:moveTo>
                  <a:lnTo>
                    <a:pt x="112" y="510"/>
                  </a:lnTo>
                  <a:lnTo>
                    <a:pt x="238" y="516"/>
                  </a:lnTo>
                  <a:lnTo>
                    <a:pt x="622" y="390"/>
                  </a:lnTo>
                  <a:lnTo>
                    <a:pt x="1192" y="198"/>
                  </a:lnTo>
                  <a:lnTo>
                    <a:pt x="1852" y="0"/>
                  </a:lnTo>
                  <a:lnTo>
                    <a:pt x="2110" y="174"/>
                  </a:lnTo>
                  <a:lnTo>
                    <a:pt x="2206" y="216"/>
                  </a:lnTo>
                  <a:lnTo>
                    <a:pt x="2122" y="336"/>
                  </a:lnTo>
                  <a:lnTo>
                    <a:pt x="2071" y="486"/>
                  </a:lnTo>
                  <a:lnTo>
                    <a:pt x="2176" y="654"/>
                  </a:lnTo>
                  <a:lnTo>
                    <a:pt x="2314" y="756"/>
                  </a:lnTo>
                  <a:lnTo>
                    <a:pt x="2320" y="840"/>
                  </a:lnTo>
                  <a:lnTo>
                    <a:pt x="2266" y="935"/>
                  </a:lnTo>
                  <a:lnTo>
                    <a:pt x="2230" y="1037"/>
                  </a:lnTo>
                  <a:lnTo>
                    <a:pt x="2156" y="1115"/>
                  </a:lnTo>
                  <a:lnTo>
                    <a:pt x="2042" y="1125"/>
                  </a:lnTo>
                  <a:lnTo>
                    <a:pt x="1978" y="1167"/>
                  </a:lnTo>
                  <a:lnTo>
                    <a:pt x="1912" y="1189"/>
                  </a:lnTo>
                  <a:lnTo>
                    <a:pt x="1786" y="1181"/>
                  </a:lnTo>
                  <a:lnTo>
                    <a:pt x="1718" y="1187"/>
                  </a:lnTo>
                  <a:lnTo>
                    <a:pt x="1574" y="1251"/>
                  </a:lnTo>
                  <a:lnTo>
                    <a:pt x="1462" y="1275"/>
                  </a:lnTo>
                  <a:lnTo>
                    <a:pt x="1382" y="1367"/>
                  </a:lnTo>
                  <a:lnTo>
                    <a:pt x="1208" y="1397"/>
                  </a:lnTo>
                  <a:lnTo>
                    <a:pt x="1080" y="1445"/>
                  </a:lnTo>
                  <a:lnTo>
                    <a:pt x="866" y="1505"/>
                  </a:lnTo>
                  <a:lnTo>
                    <a:pt x="687" y="1568"/>
                  </a:lnTo>
                  <a:lnTo>
                    <a:pt x="597" y="1568"/>
                  </a:lnTo>
                  <a:lnTo>
                    <a:pt x="489" y="1653"/>
                  </a:lnTo>
                  <a:lnTo>
                    <a:pt x="297" y="1689"/>
                  </a:lnTo>
                  <a:lnTo>
                    <a:pt x="234" y="1581"/>
                  </a:lnTo>
                  <a:lnTo>
                    <a:pt x="208" y="1307"/>
                  </a:lnTo>
                  <a:lnTo>
                    <a:pt x="136" y="1329"/>
                  </a:lnTo>
                  <a:lnTo>
                    <a:pt x="122" y="1035"/>
                  </a:lnTo>
                  <a:lnTo>
                    <a:pt x="0" y="60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4" name="Freeform 147"/>
            <p:cNvSpPr>
              <a:spLocks/>
            </p:cNvSpPr>
            <p:nvPr/>
          </p:nvSpPr>
          <p:spPr bwMode="auto">
            <a:xfrm>
              <a:off x="6150924" y="1645739"/>
              <a:ext cx="577524" cy="494346"/>
            </a:xfrm>
            <a:custGeom>
              <a:avLst/>
              <a:gdLst>
                <a:gd name="T0" fmla="*/ 0 w 2597"/>
                <a:gd name="T1" fmla="*/ 421 h 2224"/>
                <a:gd name="T2" fmla="*/ 24 w 2597"/>
                <a:gd name="T3" fmla="*/ 422 h 2224"/>
                <a:gd name="T4" fmla="*/ 207 w 2597"/>
                <a:gd name="T5" fmla="*/ 361 h 2224"/>
                <a:gd name="T6" fmla="*/ 330 w 2597"/>
                <a:gd name="T7" fmla="*/ 324 h 2224"/>
                <a:gd name="T8" fmla="*/ 380 w 2597"/>
                <a:gd name="T9" fmla="*/ 357 h 2224"/>
                <a:gd name="T10" fmla="*/ 398 w 2597"/>
                <a:gd name="T11" fmla="*/ 365 h 2224"/>
                <a:gd name="T12" fmla="*/ 436 w 2597"/>
                <a:gd name="T13" fmla="*/ 367 h 2224"/>
                <a:gd name="T14" fmla="*/ 474 w 2597"/>
                <a:gd name="T15" fmla="*/ 373 h 2224"/>
                <a:gd name="T16" fmla="*/ 493 w 2597"/>
                <a:gd name="T17" fmla="*/ 346 h 2224"/>
                <a:gd name="T18" fmla="*/ 483 w 2597"/>
                <a:gd name="T19" fmla="*/ 334 h 2224"/>
                <a:gd name="T20" fmla="*/ 482 w 2597"/>
                <a:gd name="T21" fmla="*/ 314 h 2224"/>
                <a:gd name="T22" fmla="*/ 465 w 2597"/>
                <a:gd name="T23" fmla="*/ 301 h 2224"/>
                <a:gd name="T24" fmla="*/ 459 w 2597"/>
                <a:gd name="T25" fmla="*/ 278 h 2224"/>
                <a:gd name="T26" fmla="*/ 454 w 2597"/>
                <a:gd name="T27" fmla="*/ 241 h 2224"/>
                <a:gd name="T28" fmla="*/ 447 w 2597"/>
                <a:gd name="T29" fmla="*/ 198 h 2224"/>
                <a:gd name="T30" fmla="*/ 439 w 2597"/>
                <a:gd name="T31" fmla="*/ 170 h 2224"/>
                <a:gd name="T32" fmla="*/ 433 w 2597"/>
                <a:gd name="T33" fmla="*/ 132 h 2224"/>
                <a:gd name="T34" fmla="*/ 396 w 2597"/>
                <a:gd name="T35" fmla="*/ 73 h 2224"/>
                <a:gd name="T36" fmla="*/ 385 w 2597"/>
                <a:gd name="T37" fmla="*/ 28 h 2224"/>
                <a:gd name="T38" fmla="*/ 377 w 2597"/>
                <a:gd name="T39" fmla="*/ 11 h 2224"/>
                <a:gd name="T40" fmla="*/ 362 w 2597"/>
                <a:gd name="T41" fmla="*/ 0 h 2224"/>
                <a:gd name="T42" fmla="*/ 351 w 2597"/>
                <a:gd name="T43" fmla="*/ 11 h 2224"/>
                <a:gd name="T44" fmla="*/ 328 w 2597"/>
                <a:gd name="T45" fmla="*/ 16 h 2224"/>
                <a:gd name="T46" fmla="*/ 301 w 2597"/>
                <a:gd name="T47" fmla="*/ 29 h 2224"/>
                <a:gd name="T48" fmla="*/ 260 w 2597"/>
                <a:gd name="T49" fmla="*/ 39 h 2224"/>
                <a:gd name="T50" fmla="*/ 243 w 2597"/>
                <a:gd name="T51" fmla="*/ 61 h 2224"/>
                <a:gd name="T52" fmla="*/ 225 w 2597"/>
                <a:gd name="T53" fmla="*/ 85 h 2224"/>
                <a:gd name="T54" fmla="*/ 227 w 2597"/>
                <a:gd name="T55" fmla="*/ 108 h 2224"/>
                <a:gd name="T56" fmla="*/ 233 w 2597"/>
                <a:gd name="T57" fmla="*/ 123 h 2224"/>
                <a:gd name="T58" fmla="*/ 197 w 2597"/>
                <a:gd name="T59" fmla="*/ 159 h 2224"/>
                <a:gd name="T60" fmla="*/ 211 w 2597"/>
                <a:gd name="T61" fmla="*/ 165 h 2224"/>
                <a:gd name="T62" fmla="*/ 225 w 2597"/>
                <a:gd name="T63" fmla="*/ 159 h 2224"/>
                <a:gd name="T64" fmla="*/ 228 w 2597"/>
                <a:gd name="T65" fmla="*/ 173 h 2224"/>
                <a:gd name="T66" fmla="*/ 214 w 2597"/>
                <a:gd name="T67" fmla="*/ 187 h 2224"/>
                <a:gd name="T68" fmla="*/ 237 w 2597"/>
                <a:gd name="T69" fmla="*/ 198 h 2224"/>
                <a:gd name="T70" fmla="*/ 242 w 2597"/>
                <a:gd name="T71" fmla="*/ 216 h 2224"/>
                <a:gd name="T72" fmla="*/ 213 w 2597"/>
                <a:gd name="T73" fmla="*/ 225 h 2224"/>
                <a:gd name="T74" fmla="*/ 183 w 2597"/>
                <a:gd name="T75" fmla="*/ 243 h 2224"/>
                <a:gd name="T76" fmla="*/ 151 w 2597"/>
                <a:gd name="T77" fmla="*/ 267 h 2224"/>
                <a:gd name="T78" fmla="*/ 120 w 2597"/>
                <a:gd name="T79" fmla="*/ 261 h 2224"/>
                <a:gd name="T80" fmla="*/ 88 w 2597"/>
                <a:gd name="T81" fmla="*/ 273 h 2224"/>
                <a:gd name="T82" fmla="*/ 60 w 2597"/>
                <a:gd name="T83" fmla="*/ 291 h 2224"/>
                <a:gd name="T84" fmla="*/ 58 w 2597"/>
                <a:gd name="T85" fmla="*/ 310 h 2224"/>
                <a:gd name="T86" fmla="*/ 77 w 2597"/>
                <a:gd name="T87" fmla="*/ 329 h 2224"/>
                <a:gd name="T88" fmla="*/ 76 w 2597"/>
                <a:gd name="T89" fmla="*/ 351 h 2224"/>
                <a:gd name="T90" fmla="*/ 60 w 2597"/>
                <a:gd name="T91" fmla="*/ 369 h 2224"/>
                <a:gd name="T92" fmla="*/ 0 w 2597"/>
                <a:gd name="T93" fmla="*/ 421 h 222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597" h="2224">
                  <a:moveTo>
                    <a:pt x="0" y="2218"/>
                  </a:moveTo>
                  <a:lnTo>
                    <a:pt x="128" y="2224"/>
                  </a:lnTo>
                  <a:lnTo>
                    <a:pt x="1088" y="1905"/>
                  </a:lnTo>
                  <a:lnTo>
                    <a:pt x="1737" y="1708"/>
                  </a:lnTo>
                  <a:lnTo>
                    <a:pt x="2003" y="1884"/>
                  </a:lnTo>
                  <a:lnTo>
                    <a:pt x="2094" y="1924"/>
                  </a:lnTo>
                  <a:lnTo>
                    <a:pt x="2298" y="1936"/>
                  </a:lnTo>
                  <a:lnTo>
                    <a:pt x="2498" y="1968"/>
                  </a:lnTo>
                  <a:lnTo>
                    <a:pt x="2597" y="1826"/>
                  </a:lnTo>
                  <a:lnTo>
                    <a:pt x="2546" y="1760"/>
                  </a:lnTo>
                  <a:lnTo>
                    <a:pt x="2538" y="1656"/>
                  </a:lnTo>
                  <a:lnTo>
                    <a:pt x="2450" y="1584"/>
                  </a:lnTo>
                  <a:lnTo>
                    <a:pt x="2417" y="1466"/>
                  </a:lnTo>
                  <a:lnTo>
                    <a:pt x="2394" y="1272"/>
                  </a:lnTo>
                  <a:lnTo>
                    <a:pt x="2357" y="1046"/>
                  </a:lnTo>
                  <a:lnTo>
                    <a:pt x="2314" y="896"/>
                  </a:lnTo>
                  <a:lnTo>
                    <a:pt x="2282" y="696"/>
                  </a:lnTo>
                  <a:lnTo>
                    <a:pt x="2087" y="386"/>
                  </a:lnTo>
                  <a:lnTo>
                    <a:pt x="2027" y="146"/>
                  </a:lnTo>
                  <a:lnTo>
                    <a:pt x="1986" y="56"/>
                  </a:lnTo>
                  <a:lnTo>
                    <a:pt x="1906" y="0"/>
                  </a:lnTo>
                  <a:lnTo>
                    <a:pt x="1847" y="56"/>
                  </a:lnTo>
                  <a:lnTo>
                    <a:pt x="1727" y="86"/>
                  </a:lnTo>
                  <a:lnTo>
                    <a:pt x="1586" y="152"/>
                  </a:lnTo>
                  <a:lnTo>
                    <a:pt x="1367" y="206"/>
                  </a:lnTo>
                  <a:lnTo>
                    <a:pt x="1282" y="320"/>
                  </a:lnTo>
                  <a:lnTo>
                    <a:pt x="1186" y="446"/>
                  </a:lnTo>
                  <a:lnTo>
                    <a:pt x="1194" y="568"/>
                  </a:lnTo>
                  <a:lnTo>
                    <a:pt x="1226" y="648"/>
                  </a:lnTo>
                  <a:lnTo>
                    <a:pt x="1036" y="836"/>
                  </a:lnTo>
                  <a:lnTo>
                    <a:pt x="1114" y="872"/>
                  </a:lnTo>
                  <a:lnTo>
                    <a:pt x="1186" y="836"/>
                  </a:lnTo>
                  <a:lnTo>
                    <a:pt x="1202" y="912"/>
                  </a:lnTo>
                  <a:lnTo>
                    <a:pt x="1126" y="986"/>
                  </a:lnTo>
                  <a:lnTo>
                    <a:pt x="1247" y="1046"/>
                  </a:lnTo>
                  <a:lnTo>
                    <a:pt x="1277" y="1136"/>
                  </a:lnTo>
                  <a:lnTo>
                    <a:pt x="1122" y="1184"/>
                  </a:lnTo>
                  <a:lnTo>
                    <a:pt x="962" y="1280"/>
                  </a:lnTo>
                  <a:lnTo>
                    <a:pt x="796" y="1406"/>
                  </a:lnTo>
                  <a:lnTo>
                    <a:pt x="634" y="1376"/>
                  </a:lnTo>
                  <a:lnTo>
                    <a:pt x="466" y="1440"/>
                  </a:lnTo>
                  <a:lnTo>
                    <a:pt x="314" y="1536"/>
                  </a:lnTo>
                  <a:lnTo>
                    <a:pt x="306" y="1632"/>
                  </a:lnTo>
                  <a:lnTo>
                    <a:pt x="406" y="1736"/>
                  </a:lnTo>
                  <a:lnTo>
                    <a:pt x="402" y="1848"/>
                  </a:lnTo>
                  <a:lnTo>
                    <a:pt x="316" y="1946"/>
                  </a:lnTo>
                  <a:lnTo>
                    <a:pt x="0" y="2218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5" name="Freeform 148"/>
            <p:cNvSpPr>
              <a:spLocks/>
            </p:cNvSpPr>
            <p:nvPr/>
          </p:nvSpPr>
          <p:spPr bwMode="auto">
            <a:xfrm>
              <a:off x="6574989" y="1589510"/>
              <a:ext cx="164003" cy="291688"/>
            </a:xfrm>
            <a:custGeom>
              <a:avLst/>
              <a:gdLst>
                <a:gd name="T0" fmla="*/ 0 w 734"/>
                <a:gd name="T1" fmla="*/ 48 h 1311"/>
                <a:gd name="T2" fmla="*/ 68 w 734"/>
                <a:gd name="T3" fmla="*/ 27 h 1311"/>
                <a:gd name="T4" fmla="*/ 106 w 734"/>
                <a:gd name="T5" fmla="*/ 4 h 1311"/>
                <a:gd name="T6" fmla="*/ 124 w 734"/>
                <a:gd name="T7" fmla="*/ 0 h 1311"/>
                <a:gd name="T8" fmla="*/ 136 w 734"/>
                <a:gd name="T9" fmla="*/ 34 h 1311"/>
                <a:gd name="T10" fmla="*/ 140 w 734"/>
                <a:gd name="T11" fmla="*/ 56 h 1311"/>
                <a:gd name="T12" fmla="*/ 124 w 734"/>
                <a:gd name="T13" fmla="*/ 80 h 1311"/>
                <a:gd name="T14" fmla="*/ 122 w 734"/>
                <a:gd name="T15" fmla="*/ 126 h 1311"/>
                <a:gd name="T16" fmla="*/ 124 w 734"/>
                <a:gd name="T17" fmla="*/ 154 h 1311"/>
                <a:gd name="T18" fmla="*/ 126 w 734"/>
                <a:gd name="T19" fmla="*/ 182 h 1311"/>
                <a:gd name="T20" fmla="*/ 134 w 734"/>
                <a:gd name="T21" fmla="*/ 217 h 1311"/>
                <a:gd name="T22" fmla="*/ 140 w 734"/>
                <a:gd name="T23" fmla="*/ 231 h 1311"/>
                <a:gd name="T24" fmla="*/ 87 w 734"/>
                <a:gd name="T25" fmla="*/ 249 h 1311"/>
                <a:gd name="T26" fmla="*/ 77 w 734"/>
                <a:gd name="T27" fmla="*/ 219 h 1311"/>
                <a:gd name="T28" fmla="*/ 71 w 734"/>
                <a:gd name="T29" fmla="*/ 181 h 1311"/>
                <a:gd name="T30" fmla="*/ 34 w 734"/>
                <a:gd name="T31" fmla="*/ 121 h 1311"/>
                <a:gd name="T32" fmla="*/ 23 w 734"/>
                <a:gd name="T33" fmla="*/ 78 h 1311"/>
                <a:gd name="T34" fmla="*/ 16 w 734"/>
                <a:gd name="T35" fmla="*/ 60 h 1311"/>
                <a:gd name="T36" fmla="*/ 0 w 734"/>
                <a:gd name="T37" fmla="*/ 48 h 13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34" h="1311">
                  <a:moveTo>
                    <a:pt x="0" y="255"/>
                  </a:moveTo>
                  <a:lnTo>
                    <a:pt x="358" y="143"/>
                  </a:lnTo>
                  <a:lnTo>
                    <a:pt x="558" y="23"/>
                  </a:lnTo>
                  <a:lnTo>
                    <a:pt x="651" y="0"/>
                  </a:lnTo>
                  <a:lnTo>
                    <a:pt x="711" y="180"/>
                  </a:lnTo>
                  <a:lnTo>
                    <a:pt x="734" y="295"/>
                  </a:lnTo>
                  <a:lnTo>
                    <a:pt x="651" y="420"/>
                  </a:lnTo>
                  <a:lnTo>
                    <a:pt x="638" y="663"/>
                  </a:lnTo>
                  <a:lnTo>
                    <a:pt x="651" y="810"/>
                  </a:lnTo>
                  <a:lnTo>
                    <a:pt x="662" y="959"/>
                  </a:lnTo>
                  <a:lnTo>
                    <a:pt x="702" y="1143"/>
                  </a:lnTo>
                  <a:lnTo>
                    <a:pt x="734" y="1215"/>
                  </a:lnTo>
                  <a:lnTo>
                    <a:pt x="454" y="1311"/>
                  </a:lnTo>
                  <a:lnTo>
                    <a:pt x="406" y="1155"/>
                  </a:lnTo>
                  <a:lnTo>
                    <a:pt x="374" y="953"/>
                  </a:lnTo>
                  <a:lnTo>
                    <a:pt x="180" y="639"/>
                  </a:lnTo>
                  <a:lnTo>
                    <a:pt x="122" y="409"/>
                  </a:lnTo>
                  <a:lnTo>
                    <a:pt x="82" y="315"/>
                  </a:lnTo>
                  <a:lnTo>
                    <a:pt x="0" y="255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6" name="Freeform 149"/>
            <p:cNvSpPr>
              <a:spLocks/>
            </p:cNvSpPr>
            <p:nvPr/>
          </p:nvSpPr>
          <p:spPr bwMode="auto">
            <a:xfrm>
              <a:off x="6586704" y="2073314"/>
              <a:ext cx="133545" cy="264745"/>
            </a:xfrm>
            <a:custGeom>
              <a:avLst/>
              <a:gdLst>
                <a:gd name="T0" fmla="*/ 10 w 601"/>
                <a:gd name="T1" fmla="*/ 23 h 1190"/>
                <a:gd name="T2" fmla="*/ 0 w 601"/>
                <a:gd name="T3" fmla="*/ 51 h 1190"/>
                <a:gd name="T4" fmla="*/ 20 w 601"/>
                <a:gd name="T5" fmla="*/ 84 h 1190"/>
                <a:gd name="T6" fmla="*/ 46 w 601"/>
                <a:gd name="T7" fmla="*/ 103 h 1190"/>
                <a:gd name="T8" fmla="*/ 47 w 601"/>
                <a:gd name="T9" fmla="*/ 119 h 1190"/>
                <a:gd name="T10" fmla="*/ 38 w 601"/>
                <a:gd name="T11" fmla="*/ 136 h 1190"/>
                <a:gd name="T12" fmla="*/ 30 w 601"/>
                <a:gd name="T13" fmla="*/ 156 h 1190"/>
                <a:gd name="T14" fmla="*/ 17 w 601"/>
                <a:gd name="T15" fmla="*/ 171 h 1190"/>
                <a:gd name="T16" fmla="*/ 27 w 601"/>
                <a:gd name="T17" fmla="*/ 201 h 1190"/>
                <a:gd name="T18" fmla="*/ 48 w 601"/>
                <a:gd name="T19" fmla="*/ 198 h 1190"/>
                <a:gd name="T20" fmla="*/ 66 w 601"/>
                <a:gd name="T21" fmla="*/ 216 h 1190"/>
                <a:gd name="T22" fmla="*/ 85 w 601"/>
                <a:gd name="T23" fmla="*/ 226 h 1190"/>
                <a:gd name="T24" fmla="*/ 91 w 601"/>
                <a:gd name="T25" fmla="*/ 188 h 1190"/>
                <a:gd name="T26" fmla="*/ 97 w 601"/>
                <a:gd name="T27" fmla="*/ 165 h 1190"/>
                <a:gd name="T28" fmla="*/ 102 w 601"/>
                <a:gd name="T29" fmla="*/ 137 h 1190"/>
                <a:gd name="T30" fmla="*/ 114 w 601"/>
                <a:gd name="T31" fmla="*/ 108 h 1190"/>
                <a:gd name="T32" fmla="*/ 108 w 601"/>
                <a:gd name="T33" fmla="*/ 74 h 1190"/>
                <a:gd name="T34" fmla="*/ 86 w 601"/>
                <a:gd name="T35" fmla="*/ 57 h 1190"/>
                <a:gd name="T36" fmla="*/ 86 w 601"/>
                <a:gd name="T37" fmla="*/ 33 h 1190"/>
                <a:gd name="T38" fmla="*/ 102 w 601"/>
                <a:gd name="T39" fmla="*/ 9 h 1190"/>
                <a:gd name="T40" fmla="*/ 64 w 601"/>
                <a:gd name="T41" fmla="*/ 2 h 1190"/>
                <a:gd name="T42" fmla="*/ 26 w 601"/>
                <a:gd name="T43" fmla="*/ 0 h 1190"/>
                <a:gd name="T44" fmla="*/ 10 w 601"/>
                <a:gd name="T45" fmla="*/ 23 h 119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01" h="1190">
                  <a:moveTo>
                    <a:pt x="54" y="119"/>
                  </a:moveTo>
                  <a:lnTo>
                    <a:pt x="0" y="269"/>
                  </a:lnTo>
                  <a:lnTo>
                    <a:pt x="106" y="440"/>
                  </a:lnTo>
                  <a:lnTo>
                    <a:pt x="244" y="540"/>
                  </a:lnTo>
                  <a:lnTo>
                    <a:pt x="250" y="624"/>
                  </a:lnTo>
                  <a:lnTo>
                    <a:pt x="199" y="716"/>
                  </a:lnTo>
                  <a:lnTo>
                    <a:pt x="159" y="821"/>
                  </a:lnTo>
                  <a:lnTo>
                    <a:pt x="87" y="902"/>
                  </a:lnTo>
                  <a:lnTo>
                    <a:pt x="141" y="1059"/>
                  </a:lnTo>
                  <a:lnTo>
                    <a:pt x="254" y="1044"/>
                  </a:lnTo>
                  <a:lnTo>
                    <a:pt x="346" y="1135"/>
                  </a:lnTo>
                  <a:lnTo>
                    <a:pt x="446" y="1190"/>
                  </a:lnTo>
                  <a:lnTo>
                    <a:pt x="481" y="989"/>
                  </a:lnTo>
                  <a:lnTo>
                    <a:pt x="511" y="869"/>
                  </a:lnTo>
                  <a:lnTo>
                    <a:pt x="538" y="724"/>
                  </a:lnTo>
                  <a:lnTo>
                    <a:pt x="601" y="569"/>
                  </a:lnTo>
                  <a:lnTo>
                    <a:pt x="571" y="389"/>
                  </a:lnTo>
                  <a:lnTo>
                    <a:pt x="451" y="299"/>
                  </a:lnTo>
                  <a:lnTo>
                    <a:pt x="455" y="175"/>
                  </a:lnTo>
                  <a:lnTo>
                    <a:pt x="540" y="45"/>
                  </a:lnTo>
                  <a:lnTo>
                    <a:pt x="340" y="12"/>
                  </a:lnTo>
                  <a:lnTo>
                    <a:pt x="135" y="0"/>
                  </a:lnTo>
                  <a:lnTo>
                    <a:pt x="54" y="119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7" name="Freeform 150"/>
            <p:cNvSpPr>
              <a:spLocks/>
            </p:cNvSpPr>
            <p:nvPr/>
          </p:nvSpPr>
          <p:spPr bwMode="auto">
            <a:xfrm>
              <a:off x="6688619" y="1911655"/>
              <a:ext cx="155803" cy="139401"/>
            </a:xfrm>
            <a:custGeom>
              <a:avLst/>
              <a:gdLst>
                <a:gd name="T0" fmla="*/ 34 w 700"/>
                <a:gd name="T1" fmla="*/ 119 h 630"/>
                <a:gd name="T2" fmla="*/ 93 w 700"/>
                <a:gd name="T3" fmla="*/ 80 h 630"/>
                <a:gd name="T4" fmla="*/ 133 w 700"/>
                <a:gd name="T5" fmla="*/ 55 h 630"/>
                <a:gd name="T6" fmla="*/ 130 w 700"/>
                <a:gd name="T7" fmla="*/ 24 h 630"/>
                <a:gd name="T8" fmla="*/ 104 w 700"/>
                <a:gd name="T9" fmla="*/ 0 h 630"/>
                <a:gd name="T10" fmla="*/ 0 w 700"/>
                <a:gd name="T11" fmla="*/ 52 h 630"/>
                <a:gd name="T12" fmla="*/ 6 w 700"/>
                <a:gd name="T13" fmla="*/ 73 h 630"/>
                <a:gd name="T14" fmla="*/ 23 w 700"/>
                <a:gd name="T15" fmla="*/ 87 h 630"/>
                <a:gd name="T16" fmla="*/ 25 w 700"/>
                <a:gd name="T17" fmla="*/ 108 h 630"/>
                <a:gd name="T18" fmla="*/ 34 w 700"/>
                <a:gd name="T19" fmla="*/ 119 h 6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00" h="630">
                  <a:moveTo>
                    <a:pt x="181" y="630"/>
                  </a:moveTo>
                  <a:lnTo>
                    <a:pt x="490" y="421"/>
                  </a:lnTo>
                  <a:lnTo>
                    <a:pt x="700" y="293"/>
                  </a:lnTo>
                  <a:lnTo>
                    <a:pt x="682" y="128"/>
                  </a:lnTo>
                  <a:lnTo>
                    <a:pt x="545" y="0"/>
                  </a:lnTo>
                  <a:lnTo>
                    <a:pt x="0" y="276"/>
                  </a:lnTo>
                  <a:lnTo>
                    <a:pt x="31" y="388"/>
                  </a:lnTo>
                  <a:lnTo>
                    <a:pt x="120" y="463"/>
                  </a:lnTo>
                  <a:lnTo>
                    <a:pt x="130" y="570"/>
                  </a:lnTo>
                  <a:lnTo>
                    <a:pt x="181" y="63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8" name="Freeform 151"/>
            <p:cNvSpPr>
              <a:spLocks/>
            </p:cNvSpPr>
            <p:nvPr/>
          </p:nvSpPr>
          <p:spPr bwMode="auto">
            <a:xfrm>
              <a:off x="6676905" y="1785140"/>
              <a:ext cx="305748" cy="188601"/>
            </a:xfrm>
            <a:custGeom>
              <a:avLst/>
              <a:gdLst>
                <a:gd name="T0" fmla="*/ 142 w 1383"/>
                <a:gd name="T1" fmla="*/ 17 h 850"/>
                <a:gd name="T2" fmla="*/ 131 w 1383"/>
                <a:gd name="T3" fmla="*/ 40 h 850"/>
                <a:gd name="T4" fmla="*/ 53 w 1383"/>
                <a:gd name="T5" fmla="*/ 64 h 850"/>
                <a:gd name="T6" fmla="*/ 0 w 1383"/>
                <a:gd name="T7" fmla="*/ 83 h 850"/>
                <a:gd name="T8" fmla="*/ 6 w 1383"/>
                <a:gd name="T9" fmla="*/ 122 h 850"/>
                <a:gd name="T10" fmla="*/ 11 w 1383"/>
                <a:gd name="T11" fmla="*/ 161 h 850"/>
                <a:gd name="T12" fmla="*/ 113 w 1383"/>
                <a:gd name="T13" fmla="*/ 109 h 850"/>
                <a:gd name="T14" fmla="*/ 156 w 1383"/>
                <a:gd name="T15" fmla="*/ 96 h 850"/>
                <a:gd name="T16" fmla="*/ 172 w 1383"/>
                <a:gd name="T17" fmla="*/ 128 h 850"/>
                <a:gd name="T18" fmla="*/ 193 w 1383"/>
                <a:gd name="T19" fmla="*/ 142 h 850"/>
                <a:gd name="T20" fmla="*/ 201 w 1383"/>
                <a:gd name="T21" fmla="*/ 125 h 850"/>
                <a:gd name="T22" fmla="*/ 233 w 1383"/>
                <a:gd name="T23" fmla="*/ 102 h 850"/>
                <a:gd name="T24" fmla="*/ 261 w 1383"/>
                <a:gd name="T25" fmla="*/ 85 h 850"/>
                <a:gd name="T26" fmla="*/ 252 w 1383"/>
                <a:gd name="T27" fmla="*/ 73 h 850"/>
                <a:gd name="T28" fmla="*/ 250 w 1383"/>
                <a:gd name="T29" fmla="*/ 62 h 850"/>
                <a:gd name="T30" fmla="*/ 245 w 1383"/>
                <a:gd name="T31" fmla="*/ 44 h 850"/>
                <a:gd name="T32" fmla="*/ 240 w 1383"/>
                <a:gd name="T33" fmla="*/ 50 h 850"/>
                <a:gd name="T34" fmla="*/ 243 w 1383"/>
                <a:gd name="T35" fmla="*/ 60 h 850"/>
                <a:gd name="T36" fmla="*/ 240 w 1383"/>
                <a:gd name="T37" fmla="*/ 70 h 850"/>
                <a:gd name="T38" fmla="*/ 245 w 1383"/>
                <a:gd name="T39" fmla="*/ 82 h 850"/>
                <a:gd name="T40" fmla="*/ 227 w 1383"/>
                <a:gd name="T41" fmla="*/ 97 h 850"/>
                <a:gd name="T42" fmla="*/ 204 w 1383"/>
                <a:gd name="T43" fmla="*/ 85 h 850"/>
                <a:gd name="T44" fmla="*/ 176 w 1383"/>
                <a:gd name="T45" fmla="*/ 51 h 850"/>
                <a:gd name="T46" fmla="*/ 168 w 1383"/>
                <a:gd name="T47" fmla="*/ 23 h 850"/>
                <a:gd name="T48" fmla="*/ 142 w 1383"/>
                <a:gd name="T49" fmla="*/ 0 h 850"/>
                <a:gd name="T50" fmla="*/ 142 w 1383"/>
                <a:gd name="T51" fmla="*/ 17 h 85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383" h="850">
                  <a:moveTo>
                    <a:pt x="753" y="90"/>
                  </a:moveTo>
                  <a:lnTo>
                    <a:pt x="693" y="210"/>
                  </a:lnTo>
                  <a:lnTo>
                    <a:pt x="281" y="340"/>
                  </a:lnTo>
                  <a:lnTo>
                    <a:pt x="0" y="436"/>
                  </a:lnTo>
                  <a:lnTo>
                    <a:pt x="30" y="645"/>
                  </a:lnTo>
                  <a:lnTo>
                    <a:pt x="57" y="850"/>
                  </a:lnTo>
                  <a:lnTo>
                    <a:pt x="597" y="573"/>
                  </a:lnTo>
                  <a:lnTo>
                    <a:pt x="825" y="507"/>
                  </a:lnTo>
                  <a:lnTo>
                    <a:pt x="913" y="675"/>
                  </a:lnTo>
                  <a:lnTo>
                    <a:pt x="1023" y="750"/>
                  </a:lnTo>
                  <a:lnTo>
                    <a:pt x="1065" y="659"/>
                  </a:lnTo>
                  <a:lnTo>
                    <a:pt x="1233" y="540"/>
                  </a:lnTo>
                  <a:lnTo>
                    <a:pt x="1383" y="450"/>
                  </a:lnTo>
                  <a:lnTo>
                    <a:pt x="1337" y="383"/>
                  </a:lnTo>
                  <a:lnTo>
                    <a:pt x="1325" y="325"/>
                  </a:lnTo>
                  <a:lnTo>
                    <a:pt x="1297" y="233"/>
                  </a:lnTo>
                  <a:lnTo>
                    <a:pt x="1273" y="263"/>
                  </a:lnTo>
                  <a:lnTo>
                    <a:pt x="1285" y="319"/>
                  </a:lnTo>
                  <a:lnTo>
                    <a:pt x="1273" y="371"/>
                  </a:lnTo>
                  <a:lnTo>
                    <a:pt x="1297" y="435"/>
                  </a:lnTo>
                  <a:lnTo>
                    <a:pt x="1203" y="510"/>
                  </a:lnTo>
                  <a:lnTo>
                    <a:pt x="1081" y="451"/>
                  </a:lnTo>
                  <a:lnTo>
                    <a:pt x="933" y="270"/>
                  </a:lnTo>
                  <a:lnTo>
                    <a:pt x="889" y="123"/>
                  </a:lnTo>
                  <a:lnTo>
                    <a:pt x="753" y="0"/>
                  </a:lnTo>
                  <a:lnTo>
                    <a:pt x="753" y="9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9" name="Freeform 152"/>
            <p:cNvSpPr>
              <a:spLocks/>
            </p:cNvSpPr>
            <p:nvPr/>
          </p:nvSpPr>
          <p:spPr bwMode="auto">
            <a:xfrm>
              <a:off x="6717906" y="1568424"/>
              <a:ext cx="135888" cy="290516"/>
            </a:xfrm>
            <a:custGeom>
              <a:avLst/>
              <a:gdLst>
                <a:gd name="T0" fmla="*/ 66 w 615"/>
                <a:gd name="T1" fmla="*/ 233 h 1311"/>
                <a:gd name="T2" fmla="*/ 96 w 615"/>
                <a:gd name="T3" fmla="*/ 224 h 1311"/>
                <a:gd name="T4" fmla="*/ 107 w 615"/>
                <a:gd name="T5" fmla="*/ 201 h 1311"/>
                <a:gd name="T6" fmla="*/ 107 w 615"/>
                <a:gd name="T7" fmla="*/ 184 h 1311"/>
                <a:gd name="T8" fmla="*/ 116 w 615"/>
                <a:gd name="T9" fmla="*/ 170 h 1311"/>
                <a:gd name="T10" fmla="*/ 96 w 615"/>
                <a:gd name="T11" fmla="*/ 162 h 1311"/>
                <a:gd name="T12" fmla="*/ 89 w 615"/>
                <a:gd name="T13" fmla="*/ 136 h 1311"/>
                <a:gd name="T14" fmla="*/ 54 w 615"/>
                <a:gd name="T15" fmla="*/ 74 h 1311"/>
                <a:gd name="T16" fmla="*/ 25 w 615"/>
                <a:gd name="T17" fmla="*/ 0 h 1311"/>
                <a:gd name="T18" fmla="*/ 9 w 615"/>
                <a:gd name="T19" fmla="*/ 6 h 1311"/>
                <a:gd name="T20" fmla="*/ 2 w 615"/>
                <a:gd name="T21" fmla="*/ 18 h 1311"/>
                <a:gd name="T22" fmla="*/ 14 w 615"/>
                <a:gd name="T23" fmla="*/ 52 h 1311"/>
                <a:gd name="T24" fmla="*/ 18 w 615"/>
                <a:gd name="T25" fmla="*/ 74 h 1311"/>
                <a:gd name="T26" fmla="*/ 2 w 615"/>
                <a:gd name="T27" fmla="*/ 97 h 1311"/>
                <a:gd name="T28" fmla="*/ 0 w 615"/>
                <a:gd name="T29" fmla="*/ 145 h 1311"/>
                <a:gd name="T30" fmla="*/ 5 w 615"/>
                <a:gd name="T31" fmla="*/ 200 h 1311"/>
                <a:gd name="T32" fmla="*/ 12 w 615"/>
                <a:gd name="T33" fmla="*/ 234 h 1311"/>
                <a:gd name="T34" fmla="*/ 18 w 615"/>
                <a:gd name="T35" fmla="*/ 248 h 1311"/>
                <a:gd name="T36" fmla="*/ 66 w 615"/>
                <a:gd name="T37" fmla="*/ 233 h 13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15" h="1311">
                  <a:moveTo>
                    <a:pt x="349" y="1231"/>
                  </a:moveTo>
                  <a:lnTo>
                    <a:pt x="507" y="1183"/>
                  </a:lnTo>
                  <a:lnTo>
                    <a:pt x="567" y="1063"/>
                  </a:lnTo>
                  <a:lnTo>
                    <a:pt x="567" y="975"/>
                  </a:lnTo>
                  <a:lnTo>
                    <a:pt x="615" y="900"/>
                  </a:lnTo>
                  <a:lnTo>
                    <a:pt x="508" y="859"/>
                  </a:lnTo>
                  <a:lnTo>
                    <a:pt x="472" y="721"/>
                  </a:lnTo>
                  <a:lnTo>
                    <a:pt x="285" y="390"/>
                  </a:lnTo>
                  <a:lnTo>
                    <a:pt x="135" y="0"/>
                  </a:lnTo>
                  <a:lnTo>
                    <a:pt x="46" y="31"/>
                  </a:lnTo>
                  <a:lnTo>
                    <a:pt x="13" y="97"/>
                  </a:lnTo>
                  <a:lnTo>
                    <a:pt x="75" y="277"/>
                  </a:lnTo>
                  <a:lnTo>
                    <a:pt x="96" y="393"/>
                  </a:lnTo>
                  <a:lnTo>
                    <a:pt x="12" y="514"/>
                  </a:lnTo>
                  <a:lnTo>
                    <a:pt x="0" y="766"/>
                  </a:lnTo>
                  <a:lnTo>
                    <a:pt x="24" y="1056"/>
                  </a:lnTo>
                  <a:lnTo>
                    <a:pt x="64" y="1239"/>
                  </a:lnTo>
                  <a:lnTo>
                    <a:pt x="96" y="1311"/>
                  </a:lnTo>
                  <a:lnTo>
                    <a:pt x="349" y="123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0" name="Freeform 153"/>
            <p:cNvSpPr>
              <a:spLocks/>
            </p:cNvSpPr>
            <p:nvPr/>
          </p:nvSpPr>
          <p:spPr bwMode="auto">
            <a:xfrm>
              <a:off x="6747192" y="1277908"/>
              <a:ext cx="308091" cy="490832"/>
            </a:xfrm>
            <a:custGeom>
              <a:avLst/>
              <a:gdLst>
                <a:gd name="T0" fmla="*/ 0 w 1386"/>
                <a:gd name="T1" fmla="*/ 249 h 2211"/>
                <a:gd name="T2" fmla="*/ 29 w 1386"/>
                <a:gd name="T3" fmla="*/ 323 h 2211"/>
                <a:gd name="T4" fmla="*/ 64 w 1386"/>
                <a:gd name="T5" fmla="*/ 385 h 2211"/>
                <a:gd name="T6" fmla="*/ 71 w 1386"/>
                <a:gd name="T7" fmla="*/ 411 h 2211"/>
                <a:gd name="T8" fmla="*/ 92 w 1386"/>
                <a:gd name="T9" fmla="*/ 419 h 2211"/>
                <a:gd name="T10" fmla="*/ 109 w 1386"/>
                <a:gd name="T11" fmla="*/ 374 h 2211"/>
                <a:gd name="T12" fmla="*/ 109 w 1386"/>
                <a:gd name="T13" fmla="*/ 351 h 2211"/>
                <a:gd name="T14" fmla="*/ 125 w 1386"/>
                <a:gd name="T15" fmla="*/ 333 h 2211"/>
                <a:gd name="T16" fmla="*/ 143 w 1386"/>
                <a:gd name="T17" fmla="*/ 318 h 2211"/>
                <a:gd name="T18" fmla="*/ 166 w 1386"/>
                <a:gd name="T19" fmla="*/ 289 h 2211"/>
                <a:gd name="T20" fmla="*/ 172 w 1386"/>
                <a:gd name="T21" fmla="*/ 266 h 2211"/>
                <a:gd name="T22" fmla="*/ 164 w 1386"/>
                <a:gd name="T23" fmla="*/ 260 h 2211"/>
                <a:gd name="T24" fmla="*/ 178 w 1386"/>
                <a:gd name="T25" fmla="*/ 245 h 2211"/>
                <a:gd name="T26" fmla="*/ 189 w 1386"/>
                <a:gd name="T27" fmla="*/ 266 h 2211"/>
                <a:gd name="T28" fmla="*/ 195 w 1386"/>
                <a:gd name="T29" fmla="*/ 261 h 2211"/>
                <a:gd name="T30" fmla="*/ 195 w 1386"/>
                <a:gd name="T31" fmla="*/ 232 h 2211"/>
                <a:gd name="T32" fmla="*/ 229 w 1386"/>
                <a:gd name="T33" fmla="*/ 215 h 2211"/>
                <a:gd name="T34" fmla="*/ 245 w 1386"/>
                <a:gd name="T35" fmla="*/ 200 h 2211"/>
                <a:gd name="T36" fmla="*/ 263 w 1386"/>
                <a:gd name="T37" fmla="*/ 181 h 2211"/>
                <a:gd name="T38" fmla="*/ 263 w 1386"/>
                <a:gd name="T39" fmla="*/ 158 h 2211"/>
                <a:gd name="T40" fmla="*/ 248 w 1386"/>
                <a:gd name="T41" fmla="*/ 150 h 2211"/>
                <a:gd name="T42" fmla="*/ 246 w 1386"/>
                <a:gd name="T43" fmla="*/ 136 h 2211"/>
                <a:gd name="T44" fmla="*/ 226 w 1386"/>
                <a:gd name="T45" fmla="*/ 138 h 2211"/>
                <a:gd name="T46" fmla="*/ 212 w 1386"/>
                <a:gd name="T47" fmla="*/ 130 h 2211"/>
                <a:gd name="T48" fmla="*/ 202 w 1386"/>
                <a:gd name="T49" fmla="*/ 114 h 2211"/>
                <a:gd name="T50" fmla="*/ 183 w 1386"/>
                <a:gd name="T51" fmla="*/ 113 h 2211"/>
                <a:gd name="T52" fmla="*/ 170 w 1386"/>
                <a:gd name="T53" fmla="*/ 100 h 2211"/>
                <a:gd name="T54" fmla="*/ 167 w 1386"/>
                <a:gd name="T55" fmla="*/ 76 h 2211"/>
                <a:gd name="T56" fmla="*/ 152 w 1386"/>
                <a:gd name="T57" fmla="*/ 56 h 2211"/>
                <a:gd name="T58" fmla="*/ 144 w 1386"/>
                <a:gd name="T59" fmla="*/ 35 h 2211"/>
                <a:gd name="T60" fmla="*/ 129 w 1386"/>
                <a:gd name="T61" fmla="*/ 0 h 2211"/>
                <a:gd name="T62" fmla="*/ 109 w 1386"/>
                <a:gd name="T63" fmla="*/ 2 h 2211"/>
                <a:gd name="T64" fmla="*/ 90 w 1386"/>
                <a:gd name="T65" fmla="*/ 2 h 2211"/>
                <a:gd name="T66" fmla="*/ 70 w 1386"/>
                <a:gd name="T67" fmla="*/ 24 h 2211"/>
                <a:gd name="T68" fmla="*/ 52 w 1386"/>
                <a:gd name="T69" fmla="*/ 33 h 2211"/>
                <a:gd name="T70" fmla="*/ 35 w 1386"/>
                <a:gd name="T71" fmla="*/ 23 h 2211"/>
                <a:gd name="T72" fmla="*/ 30 w 1386"/>
                <a:gd name="T73" fmla="*/ 11 h 2211"/>
                <a:gd name="T74" fmla="*/ 15 w 1386"/>
                <a:gd name="T75" fmla="*/ 41 h 2211"/>
                <a:gd name="T76" fmla="*/ 21 w 1386"/>
                <a:gd name="T77" fmla="*/ 56 h 2211"/>
                <a:gd name="T78" fmla="*/ 18 w 1386"/>
                <a:gd name="T79" fmla="*/ 74 h 2211"/>
                <a:gd name="T80" fmla="*/ 11 w 1386"/>
                <a:gd name="T81" fmla="*/ 104 h 2211"/>
                <a:gd name="T82" fmla="*/ 15 w 1386"/>
                <a:gd name="T83" fmla="*/ 133 h 2211"/>
                <a:gd name="T84" fmla="*/ 24 w 1386"/>
                <a:gd name="T85" fmla="*/ 163 h 2211"/>
                <a:gd name="T86" fmla="*/ 18 w 1386"/>
                <a:gd name="T87" fmla="*/ 187 h 2211"/>
                <a:gd name="T88" fmla="*/ 11 w 1386"/>
                <a:gd name="T89" fmla="*/ 224 h 2211"/>
                <a:gd name="T90" fmla="*/ 0 w 1386"/>
                <a:gd name="T91" fmla="*/ 249 h 221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386" h="2211">
                  <a:moveTo>
                    <a:pt x="0" y="1313"/>
                  </a:moveTo>
                  <a:lnTo>
                    <a:pt x="153" y="1703"/>
                  </a:lnTo>
                  <a:lnTo>
                    <a:pt x="337" y="2030"/>
                  </a:lnTo>
                  <a:lnTo>
                    <a:pt x="373" y="2169"/>
                  </a:lnTo>
                  <a:lnTo>
                    <a:pt x="483" y="2211"/>
                  </a:lnTo>
                  <a:lnTo>
                    <a:pt x="576" y="1976"/>
                  </a:lnTo>
                  <a:lnTo>
                    <a:pt x="577" y="1853"/>
                  </a:lnTo>
                  <a:lnTo>
                    <a:pt x="657" y="1757"/>
                  </a:lnTo>
                  <a:lnTo>
                    <a:pt x="753" y="1677"/>
                  </a:lnTo>
                  <a:lnTo>
                    <a:pt x="876" y="1526"/>
                  </a:lnTo>
                  <a:lnTo>
                    <a:pt x="906" y="1406"/>
                  </a:lnTo>
                  <a:lnTo>
                    <a:pt x="865" y="1373"/>
                  </a:lnTo>
                  <a:lnTo>
                    <a:pt x="937" y="1293"/>
                  </a:lnTo>
                  <a:lnTo>
                    <a:pt x="996" y="1406"/>
                  </a:lnTo>
                  <a:lnTo>
                    <a:pt x="1026" y="1376"/>
                  </a:lnTo>
                  <a:lnTo>
                    <a:pt x="1026" y="1226"/>
                  </a:lnTo>
                  <a:lnTo>
                    <a:pt x="1206" y="1136"/>
                  </a:lnTo>
                  <a:lnTo>
                    <a:pt x="1289" y="1056"/>
                  </a:lnTo>
                  <a:lnTo>
                    <a:pt x="1386" y="956"/>
                  </a:lnTo>
                  <a:lnTo>
                    <a:pt x="1386" y="836"/>
                  </a:lnTo>
                  <a:lnTo>
                    <a:pt x="1305" y="792"/>
                  </a:lnTo>
                  <a:lnTo>
                    <a:pt x="1296" y="716"/>
                  </a:lnTo>
                  <a:lnTo>
                    <a:pt x="1193" y="728"/>
                  </a:lnTo>
                  <a:lnTo>
                    <a:pt x="1116" y="686"/>
                  </a:lnTo>
                  <a:lnTo>
                    <a:pt x="1065" y="600"/>
                  </a:lnTo>
                  <a:lnTo>
                    <a:pt x="966" y="596"/>
                  </a:lnTo>
                  <a:lnTo>
                    <a:pt x="897" y="528"/>
                  </a:lnTo>
                  <a:lnTo>
                    <a:pt x="881" y="400"/>
                  </a:lnTo>
                  <a:lnTo>
                    <a:pt x="801" y="296"/>
                  </a:lnTo>
                  <a:lnTo>
                    <a:pt x="761" y="184"/>
                  </a:lnTo>
                  <a:lnTo>
                    <a:pt x="681" y="0"/>
                  </a:lnTo>
                  <a:lnTo>
                    <a:pt x="577" y="8"/>
                  </a:lnTo>
                  <a:lnTo>
                    <a:pt x="473" y="8"/>
                  </a:lnTo>
                  <a:lnTo>
                    <a:pt x="369" y="128"/>
                  </a:lnTo>
                  <a:lnTo>
                    <a:pt x="276" y="176"/>
                  </a:lnTo>
                  <a:lnTo>
                    <a:pt x="185" y="120"/>
                  </a:lnTo>
                  <a:lnTo>
                    <a:pt x="156" y="56"/>
                  </a:lnTo>
                  <a:lnTo>
                    <a:pt x="81" y="216"/>
                  </a:lnTo>
                  <a:lnTo>
                    <a:pt x="113" y="296"/>
                  </a:lnTo>
                  <a:lnTo>
                    <a:pt x="97" y="392"/>
                  </a:lnTo>
                  <a:lnTo>
                    <a:pt x="57" y="549"/>
                  </a:lnTo>
                  <a:lnTo>
                    <a:pt x="81" y="704"/>
                  </a:lnTo>
                  <a:lnTo>
                    <a:pt x="129" y="861"/>
                  </a:lnTo>
                  <a:lnTo>
                    <a:pt x="96" y="986"/>
                  </a:lnTo>
                  <a:lnTo>
                    <a:pt x="57" y="1184"/>
                  </a:lnTo>
                  <a:lnTo>
                    <a:pt x="0" y="1313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1" name="Freeform 154"/>
            <p:cNvSpPr>
              <a:spLocks/>
            </p:cNvSpPr>
            <p:nvPr/>
          </p:nvSpPr>
          <p:spPr bwMode="auto">
            <a:xfrm>
              <a:off x="6705020" y="2017084"/>
              <a:ext cx="138231" cy="115972"/>
            </a:xfrm>
            <a:custGeom>
              <a:avLst/>
              <a:gdLst>
                <a:gd name="T0" fmla="*/ 11 w 622"/>
                <a:gd name="T1" fmla="*/ 61 h 519"/>
                <a:gd name="T2" fmla="*/ 28 w 622"/>
                <a:gd name="T3" fmla="*/ 46 h 519"/>
                <a:gd name="T4" fmla="*/ 53 w 622"/>
                <a:gd name="T5" fmla="*/ 36 h 519"/>
                <a:gd name="T6" fmla="*/ 83 w 622"/>
                <a:gd name="T7" fmla="*/ 19 h 519"/>
                <a:gd name="T8" fmla="*/ 101 w 622"/>
                <a:gd name="T9" fmla="*/ 6 h 519"/>
                <a:gd name="T10" fmla="*/ 115 w 622"/>
                <a:gd name="T11" fmla="*/ 0 h 519"/>
                <a:gd name="T12" fmla="*/ 118 w 622"/>
                <a:gd name="T13" fmla="*/ 6 h 519"/>
                <a:gd name="T14" fmla="*/ 111 w 622"/>
                <a:gd name="T15" fmla="*/ 16 h 519"/>
                <a:gd name="T16" fmla="*/ 85 w 622"/>
                <a:gd name="T17" fmla="*/ 39 h 519"/>
                <a:gd name="T18" fmla="*/ 50 w 622"/>
                <a:gd name="T19" fmla="*/ 68 h 519"/>
                <a:gd name="T20" fmla="*/ 27 w 622"/>
                <a:gd name="T21" fmla="*/ 84 h 519"/>
                <a:gd name="T22" fmla="*/ 17 w 622"/>
                <a:gd name="T23" fmla="*/ 94 h 519"/>
                <a:gd name="T24" fmla="*/ 2 w 622"/>
                <a:gd name="T25" fmla="*/ 99 h 519"/>
                <a:gd name="T26" fmla="*/ 0 w 622"/>
                <a:gd name="T27" fmla="*/ 84 h 519"/>
                <a:gd name="T28" fmla="*/ 11 w 622"/>
                <a:gd name="T29" fmla="*/ 61 h 5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22" h="519">
                  <a:moveTo>
                    <a:pt x="60" y="322"/>
                  </a:moveTo>
                  <a:lnTo>
                    <a:pt x="147" y="240"/>
                  </a:lnTo>
                  <a:lnTo>
                    <a:pt x="281" y="187"/>
                  </a:lnTo>
                  <a:lnTo>
                    <a:pt x="435" y="101"/>
                  </a:lnTo>
                  <a:lnTo>
                    <a:pt x="531" y="34"/>
                  </a:lnTo>
                  <a:lnTo>
                    <a:pt x="608" y="0"/>
                  </a:lnTo>
                  <a:lnTo>
                    <a:pt x="622" y="34"/>
                  </a:lnTo>
                  <a:lnTo>
                    <a:pt x="584" y="82"/>
                  </a:lnTo>
                  <a:lnTo>
                    <a:pt x="450" y="202"/>
                  </a:lnTo>
                  <a:lnTo>
                    <a:pt x="262" y="355"/>
                  </a:lnTo>
                  <a:lnTo>
                    <a:pt x="142" y="442"/>
                  </a:lnTo>
                  <a:lnTo>
                    <a:pt x="89" y="495"/>
                  </a:lnTo>
                  <a:lnTo>
                    <a:pt x="8" y="519"/>
                  </a:lnTo>
                  <a:lnTo>
                    <a:pt x="0" y="442"/>
                  </a:lnTo>
                  <a:lnTo>
                    <a:pt x="60" y="32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2" name="Freeform 155"/>
            <p:cNvSpPr>
              <a:spLocks/>
            </p:cNvSpPr>
            <p:nvPr/>
          </p:nvSpPr>
          <p:spPr bwMode="auto">
            <a:xfrm>
              <a:off x="6809279" y="1897598"/>
              <a:ext cx="69115" cy="79658"/>
            </a:xfrm>
            <a:custGeom>
              <a:avLst/>
              <a:gdLst>
                <a:gd name="T0" fmla="*/ 0 w 314"/>
                <a:gd name="T1" fmla="*/ 13 h 363"/>
                <a:gd name="T2" fmla="*/ 42 w 314"/>
                <a:gd name="T3" fmla="*/ 0 h 363"/>
                <a:gd name="T4" fmla="*/ 59 w 314"/>
                <a:gd name="T5" fmla="*/ 32 h 363"/>
                <a:gd name="T6" fmla="*/ 51 w 314"/>
                <a:gd name="T7" fmla="*/ 36 h 363"/>
                <a:gd name="T8" fmla="*/ 45 w 314"/>
                <a:gd name="T9" fmla="*/ 53 h 363"/>
                <a:gd name="T10" fmla="*/ 29 w 314"/>
                <a:gd name="T11" fmla="*/ 68 h 363"/>
                <a:gd name="T12" fmla="*/ 26 w 314"/>
                <a:gd name="T13" fmla="*/ 37 h 363"/>
                <a:gd name="T14" fmla="*/ 0 w 314"/>
                <a:gd name="T15" fmla="*/ 13 h 3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4" h="363">
                  <a:moveTo>
                    <a:pt x="0" y="69"/>
                  </a:moveTo>
                  <a:lnTo>
                    <a:pt x="225" y="0"/>
                  </a:lnTo>
                  <a:lnTo>
                    <a:pt x="314" y="171"/>
                  </a:lnTo>
                  <a:lnTo>
                    <a:pt x="273" y="192"/>
                  </a:lnTo>
                  <a:lnTo>
                    <a:pt x="237" y="282"/>
                  </a:lnTo>
                  <a:lnTo>
                    <a:pt x="156" y="363"/>
                  </a:lnTo>
                  <a:lnTo>
                    <a:pt x="138" y="195"/>
                  </a:lnTo>
                  <a:lnTo>
                    <a:pt x="0" y="69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" name="Freeform 156"/>
            <p:cNvSpPr>
              <a:spLocks/>
            </p:cNvSpPr>
            <p:nvPr/>
          </p:nvSpPr>
          <p:spPr bwMode="auto">
            <a:xfrm>
              <a:off x="6630047" y="2436459"/>
              <a:ext cx="44515" cy="84343"/>
            </a:xfrm>
            <a:custGeom>
              <a:avLst/>
              <a:gdLst>
                <a:gd name="T0" fmla="*/ 1 w 198"/>
                <a:gd name="T1" fmla="*/ 4 h 384"/>
                <a:gd name="T2" fmla="*/ 16 w 198"/>
                <a:gd name="T3" fmla="*/ 3 h 384"/>
                <a:gd name="T4" fmla="*/ 32 w 198"/>
                <a:gd name="T5" fmla="*/ 0 h 384"/>
                <a:gd name="T6" fmla="*/ 38 w 198"/>
                <a:gd name="T7" fmla="*/ 24 h 384"/>
                <a:gd name="T8" fmla="*/ 37 w 198"/>
                <a:gd name="T9" fmla="*/ 45 h 384"/>
                <a:gd name="T10" fmla="*/ 30 w 198"/>
                <a:gd name="T11" fmla="*/ 61 h 384"/>
                <a:gd name="T12" fmla="*/ 24 w 198"/>
                <a:gd name="T13" fmla="*/ 70 h 384"/>
                <a:gd name="T14" fmla="*/ 18 w 198"/>
                <a:gd name="T15" fmla="*/ 72 h 384"/>
                <a:gd name="T16" fmla="*/ 10 w 198"/>
                <a:gd name="T17" fmla="*/ 59 h 384"/>
                <a:gd name="T18" fmla="*/ 6 w 198"/>
                <a:gd name="T19" fmla="*/ 41 h 384"/>
                <a:gd name="T20" fmla="*/ 0 w 198"/>
                <a:gd name="T21" fmla="*/ 27 h 384"/>
                <a:gd name="T22" fmla="*/ 1 w 198"/>
                <a:gd name="T23" fmla="*/ 4 h 38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98" h="384">
                  <a:moveTo>
                    <a:pt x="3" y="20"/>
                  </a:moveTo>
                  <a:lnTo>
                    <a:pt x="84" y="18"/>
                  </a:lnTo>
                  <a:lnTo>
                    <a:pt x="168" y="0"/>
                  </a:lnTo>
                  <a:lnTo>
                    <a:pt x="198" y="126"/>
                  </a:lnTo>
                  <a:lnTo>
                    <a:pt x="192" y="240"/>
                  </a:lnTo>
                  <a:lnTo>
                    <a:pt x="156" y="324"/>
                  </a:lnTo>
                  <a:lnTo>
                    <a:pt x="125" y="372"/>
                  </a:lnTo>
                  <a:lnTo>
                    <a:pt x="96" y="384"/>
                  </a:lnTo>
                  <a:lnTo>
                    <a:pt x="54" y="312"/>
                  </a:lnTo>
                  <a:lnTo>
                    <a:pt x="30" y="216"/>
                  </a:lnTo>
                  <a:lnTo>
                    <a:pt x="0" y="144"/>
                  </a:lnTo>
                  <a:lnTo>
                    <a:pt x="3" y="2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4" name="Freeform 157"/>
            <p:cNvSpPr>
              <a:spLocks/>
            </p:cNvSpPr>
            <p:nvPr/>
          </p:nvSpPr>
          <p:spPr bwMode="auto">
            <a:xfrm>
              <a:off x="5259452" y="1710168"/>
              <a:ext cx="484980" cy="224916"/>
            </a:xfrm>
            <a:custGeom>
              <a:avLst/>
              <a:gdLst>
                <a:gd name="T0" fmla="*/ 0 w 2182"/>
                <a:gd name="T1" fmla="*/ 106 h 1010"/>
                <a:gd name="T2" fmla="*/ 28 w 2182"/>
                <a:gd name="T3" fmla="*/ 92 h 1010"/>
                <a:gd name="T4" fmla="*/ 59 w 2182"/>
                <a:gd name="T5" fmla="*/ 67 h 1010"/>
                <a:gd name="T6" fmla="*/ 77 w 2182"/>
                <a:gd name="T7" fmla="*/ 47 h 1010"/>
                <a:gd name="T8" fmla="*/ 104 w 2182"/>
                <a:gd name="T9" fmla="*/ 17 h 1010"/>
                <a:gd name="T10" fmla="*/ 147 w 2182"/>
                <a:gd name="T11" fmla="*/ 0 h 1010"/>
                <a:gd name="T12" fmla="*/ 148 w 2182"/>
                <a:gd name="T13" fmla="*/ 20 h 1010"/>
                <a:gd name="T14" fmla="*/ 132 w 2182"/>
                <a:gd name="T15" fmla="*/ 30 h 1010"/>
                <a:gd name="T16" fmla="*/ 113 w 2182"/>
                <a:gd name="T17" fmla="*/ 39 h 1010"/>
                <a:gd name="T18" fmla="*/ 120 w 2182"/>
                <a:gd name="T19" fmla="*/ 52 h 1010"/>
                <a:gd name="T20" fmla="*/ 117 w 2182"/>
                <a:gd name="T21" fmla="*/ 55 h 1010"/>
                <a:gd name="T22" fmla="*/ 121 w 2182"/>
                <a:gd name="T23" fmla="*/ 69 h 1010"/>
                <a:gd name="T24" fmla="*/ 141 w 2182"/>
                <a:gd name="T25" fmla="*/ 57 h 1010"/>
                <a:gd name="T26" fmla="*/ 160 w 2182"/>
                <a:gd name="T27" fmla="*/ 56 h 1010"/>
                <a:gd name="T28" fmla="*/ 190 w 2182"/>
                <a:gd name="T29" fmla="*/ 78 h 1010"/>
                <a:gd name="T30" fmla="*/ 213 w 2182"/>
                <a:gd name="T31" fmla="*/ 77 h 1010"/>
                <a:gd name="T32" fmla="*/ 233 w 2182"/>
                <a:gd name="T33" fmla="*/ 86 h 1010"/>
                <a:gd name="T34" fmla="*/ 249 w 2182"/>
                <a:gd name="T35" fmla="*/ 78 h 1010"/>
                <a:gd name="T36" fmla="*/ 259 w 2182"/>
                <a:gd name="T37" fmla="*/ 69 h 1010"/>
                <a:gd name="T38" fmla="*/ 282 w 2182"/>
                <a:gd name="T39" fmla="*/ 53 h 1010"/>
                <a:gd name="T40" fmla="*/ 311 w 2182"/>
                <a:gd name="T41" fmla="*/ 43 h 1010"/>
                <a:gd name="T42" fmla="*/ 327 w 2182"/>
                <a:gd name="T43" fmla="*/ 36 h 1010"/>
                <a:gd name="T44" fmla="*/ 335 w 2182"/>
                <a:gd name="T45" fmla="*/ 53 h 1010"/>
                <a:gd name="T46" fmla="*/ 345 w 2182"/>
                <a:gd name="T47" fmla="*/ 69 h 1010"/>
                <a:gd name="T48" fmla="*/ 366 w 2182"/>
                <a:gd name="T49" fmla="*/ 68 h 1010"/>
                <a:gd name="T50" fmla="*/ 382 w 2182"/>
                <a:gd name="T51" fmla="*/ 59 h 1010"/>
                <a:gd name="T52" fmla="*/ 406 w 2182"/>
                <a:gd name="T53" fmla="*/ 62 h 1010"/>
                <a:gd name="T54" fmla="*/ 414 w 2182"/>
                <a:gd name="T55" fmla="*/ 78 h 1010"/>
                <a:gd name="T56" fmla="*/ 414 w 2182"/>
                <a:gd name="T57" fmla="*/ 95 h 1010"/>
                <a:gd name="T58" fmla="*/ 404 w 2182"/>
                <a:gd name="T59" fmla="*/ 88 h 1010"/>
                <a:gd name="T60" fmla="*/ 388 w 2182"/>
                <a:gd name="T61" fmla="*/ 86 h 1010"/>
                <a:gd name="T62" fmla="*/ 371 w 2182"/>
                <a:gd name="T63" fmla="*/ 103 h 1010"/>
                <a:gd name="T64" fmla="*/ 354 w 2182"/>
                <a:gd name="T65" fmla="*/ 95 h 1010"/>
                <a:gd name="T66" fmla="*/ 338 w 2182"/>
                <a:gd name="T67" fmla="*/ 92 h 1010"/>
                <a:gd name="T68" fmla="*/ 319 w 2182"/>
                <a:gd name="T69" fmla="*/ 95 h 1010"/>
                <a:gd name="T70" fmla="*/ 302 w 2182"/>
                <a:gd name="T71" fmla="*/ 112 h 1010"/>
                <a:gd name="T72" fmla="*/ 268 w 2182"/>
                <a:gd name="T73" fmla="*/ 138 h 1010"/>
                <a:gd name="T74" fmla="*/ 259 w 2182"/>
                <a:gd name="T75" fmla="*/ 155 h 1010"/>
                <a:gd name="T76" fmla="*/ 250 w 2182"/>
                <a:gd name="T77" fmla="*/ 155 h 1010"/>
                <a:gd name="T78" fmla="*/ 250 w 2182"/>
                <a:gd name="T79" fmla="*/ 138 h 1010"/>
                <a:gd name="T80" fmla="*/ 234 w 2182"/>
                <a:gd name="T81" fmla="*/ 133 h 1010"/>
                <a:gd name="T82" fmla="*/ 224 w 2182"/>
                <a:gd name="T83" fmla="*/ 135 h 1010"/>
                <a:gd name="T84" fmla="*/ 220 w 2182"/>
                <a:gd name="T85" fmla="*/ 145 h 1010"/>
                <a:gd name="T86" fmla="*/ 213 w 2182"/>
                <a:gd name="T87" fmla="*/ 174 h 1010"/>
                <a:gd name="T88" fmla="*/ 194 w 2182"/>
                <a:gd name="T89" fmla="*/ 192 h 1010"/>
                <a:gd name="T90" fmla="*/ 176 w 2182"/>
                <a:gd name="T91" fmla="*/ 174 h 1010"/>
                <a:gd name="T92" fmla="*/ 175 w 2182"/>
                <a:gd name="T93" fmla="*/ 162 h 1010"/>
                <a:gd name="T94" fmla="*/ 147 w 2182"/>
                <a:gd name="T95" fmla="*/ 140 h 1010"/>
                <a:gd name="T96" fmla="*/ 113 w 2182"/>
                <a:gd name="T97" fmla="*/ 146 h 1010"/>
                <a:gd name="T98" fmla="*/ 108 w 2182"/>
                <a:gd name="T99" fmla="*/ 134 h 1010"/>
                <a:gd name="T100" fmla="*/ 84 w 2182"/>
                <a:gd name="T101" fmla="*/ 135 h 1010"/>
                <a:gd name="T102" fmla="*/ 61 w 2182"/>
                <a:gd name="T103" fmla="*/ 134 h 1010"/>
                <a:gd name="T104" fmla="*/ 28 w 2182"/>
                <a:gd name="T105" fmla="*/ 134 h 1010"/>
                <a:gd name="T106" fmla="*/ 11 w 2182"/>
                <a:gd name="T107" fmla="*/ 121 h 1010"/>
                <a:gd name="T108" fmla="*/ 0 w 2182"/>
                <a:gd name="T109" fmla="*/ 106 h 101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182" h="1010">
                  <a:moveTo>
                    <a:pt x="0" y="557"/>
                  </a:moveTo>
                  <a:lnTo>
                    <a:pt x="148" y="482"/>
                  </a:lnTo>
                  <a:lnTo>
                    <a:pt x="310" y="350"/>
                  </a:lnTo>
                  <a:lnTo>
                    <a:pt x="406" y="248"/>
                  </a:lnTo>
                  <a:lnTo>
                    <a:pt x="549" y="90"/>
                  </a:lnTo>
                  <a:lnTo>
                    <a:pt x="776" y="0"/>
                  </a:lnTo>
                  <a:lnTo>
                    <a:pt x="778" y="104"/>
                  </a:lnTo>
                  <a:lnTo>
                    <a:pt x="694" y="158"/>
                  </a:lnTo>
                  <a:lnTo>
                    <a:pt x="598" y="206"/>
                  </a:lnTo>
                  <a:lnTo>
                    <a:pt x="634" y="272"/>
                  </a:lnTo>
                  <a:lnTo>
                    <a:pt x="616" y="290"/>
                  </a:lnTo>
                  <a:lnTo>
                    <a:pt x="640" y="363"/>
                  </a:lnTo>
                  <a:lnTo>
                    <a:pt x="742" y="302"/>
                  </a:lnTo>
                  <a:lnTo>
                    <a:pt x="844" y="297"/>
                  </a:lnTo>
                  <a:lnTo>
                    <a:pt x="1003" y="408"/>
                  </a:lnTo>
                  <a:lnTo>
                    <a:pt x="1120" y="404"/>
                  </a:lnTo>
                  <a:lnTo>
                    <a:pt x="1229" y="453"/>
                  </a:lnTo>
                  <a:lnTo>
                    <a:pt x="1312" y="410"/>
                  </a:lnTo>
                  <a:lnTo>
                    <a:pt x="1366" y="362"/>
                  </a:lnTo>
                  <a:lnTo>
                    <a:pt x="1486" y="278"/>
                  </a:lnTo>
                  <a:lnTo>
                    <a:pt x="1638" y="227"/>
                  </a:lnTo>
                  <a:lnTo>
                    <a:pt x="1726" y="188"/>
                  </a:lnTo>
                  <a:lnTo>
                    <a:pt x="1768" y="278"/>
                  </a:lnTo>
                  <a:lnTo>
                    <a:pt x="1819" y="363"/>
                  </a:lnTo>
                  <a:lnTo>
                    <a:pt x="1930" y="356"/>
                  </a:lnTo>
                  <a:lnTo>
                    <a:pt x="2014" y="308"/>
                  </a:lnTo>
                  <a:lnTo>
                    <a:pt x="2140" y="326"/>
                  </a:lnTo>
                  <a:lnTo>
                    <a:pt x="2182" y="408"/>
                  </a:lnTo>
                  <a:lnTo>
                    <a:pt x="2182" y="499"/>
                  </a:lnTo>
                  <a:lnTo>
                    <a:pt x="2128" y="464"/>
                  </a:lnTo>
                  <a:lnTo>
                    <a:pt x="2046" y="453"/>
                  </a:lnTo>
                  <a:lnTo>
                    <a:pt x="1955" y="544"/>
                  </a:lnTo>
                  <a:lnTo>
                    <a:pt x="1865" y="499"/>
                  </a:lnTo>
                  <a:lnTo>
                    <a:pt x="1780" y="482"/>
                  </a:lnTo>
                  <a:lnTo>
                    <a:pt x="1683" y="499"/>
                  </a:lnTo>
                  <a:lnTo>
                    <a:pt x="1592" y="589"/>
                  </a:lnTo>
                  <a:lnTo>
                    <a:pt x="1411" y="725"/>
                  </a:lnTo>
                  <a:lnTo>
                    <a:pt x="1366" y="816"/>
                  </a:lnTo>
                  <a:lnTo>
                    <a:pt x="1320" y="816"/>
                  </a:lnTo>
                  <a:lnTo>
                    <a:pt x="1320" y="725"/>
                  </a:lnTo>
                  <a:lnTo>
                    <a:pt x="1234" y="698"/>
                  </a:lnTo>
                  <a:lnTo>
                    <a:pt x="1180" y="710"/>
                  </a:lnTo>
                  <a:lnTo>
                    <a:pt x="1162" y="764"/>
                  </a:lnTo>
                  <a:lnTo>
                    <a:pt x="1120" y="914"/>
                  </a:lnTo>
                  <a:lnTo>
                    <a:pt x="1020" y="1010"/>
                  </a:lnTo>
                  <a:lnTo>
                    <a:pt x="928" y="914"/>
                  </a:lnTo>
                  <a:lnTo>
                    <a:pt x="924" y="853"/>
                  </a:lnTo>
                  <a:lnTo>
                    <a:pt x="777" y="736"/>
                  </a:lnTo>
                  <a:lnTo>
                    <a:pt x="598" y="767"/>
                  </a:lnTo>
                  <a:lnTo>
                    <a:pt x="568" y="707"/>
                  </a:lnTo>
                  <a:lnTo>
                    <a:pt x="442" y="710"/>
                  </a:lnTo>
                  <a:lnTo>
                    <a:pt x="321" y="703"/>
                  </a:lnTo>
                  <a:lnTo>
                    <a:pt x="147" y="706"/>
                  </a:lnTo>
                  <a:lnTo>
                    <a:pt x="58" y="637"/>
                  </a:lnTo>
                  <a:lnTo>
                    <a:pt x="0" y="557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" name="Freeform 158"/>
            <p:cNvSpPr>
              <a:spLocks/>
            </p:cNvSpPr>
            <p:nvPr/>
          </p:nvSpPr>
          <p:spPr bwMode="auto">
            <a:xfrm>
              <a:off x="5593315" y="1847226"/>
              <a:ext cx="351435" cy="453346"/>
            </a:xfrm>
            <a:custGeom>
              <a:avLst/>
              <a:gdLst>
                <a:gd name="T0" fmla="*/ 96 w 1586"/>
                <a:gd name="T1" fmla="*/ 0 h 2040"/>
                <a:gd name="T2" fmla="*/ 74 w 1586"/>
                <a:gd name="T3" fmla="*/ 9 h 2040"/>
                <a:gd name="T4" fmla="*/ 70 w 1586"/>
                <a:gd name="T5" fmla="*/ 25 h 2040"/>
                <a:gd name="T6" fmla="*/ 82 w 1586"/>
                <a:gd name="T7" fmla="*/ 39 h 2040"/>
                <a:gd name="T8" fmla="*/ 69 w 1586"/>
                <a:gd name="T9" fmla="*/ 56 h 2040"/>
                <a:gd name="T10" fmla="*/ 73 w 1586"/>
                <a:gd name="T11" fmla="*/ 72 h 2040"/>
                <a:gd name="T12" fmla="*/ 63 w 1586"/>
                <a:gd name="T13" fmla="*/ 89 h 2040"/>
                <a:gd name="T14" fmla="*/ 50 w 1586"/>
                <a:gd name="T15" fmla="*/ 79 h 2040"/>
                <a:gd name="T16" fmla="*/ 42 w 1586"/>
                <a:gd name="T17" fmla="*/ 63 h 2040"/>
                <a:gd name="T18" fmla="*/ 24 w 1586"/>
                <a:gd name="T19" fmla="*/ 88 h 2040"/>
                <a:gd name="T20" fmla="*/ 13 w 1586"/>
                <a:gd name="T21" fmla="*/ 91 h 2040"/>
                <a:gd name="T22" fmla="*/ 5 w 1586"/>
                <a:gd name="T23" fmla="*/ 123 h 2040"/>
                <a:gd name="T24" fmla="*/ 13 w 1586"/>
                <a:gd name="T25" fmla="*/ 142 h 2040"/>
                <a:gd name="T26" fmla="*/ 0 w 1586"/>
                <a:gd name="T27" fmla="*/ 168 h 2040"/>
                <a:gd name="T28" fmla="*/ 7 w 1586"/>
                <a:gd name="T29" fmla="*/ 186 h 2040"/>
                <a:gd name="T30" fmla="*/ 12 w 1586"/>
                <a:gd name="T31" fmla="*/ 213 h 2040"/>
                <a:gd name="T32" fmla="*/ 34 w 1586"/>
                <a:gd name="T33" fmla="*/ 241 h 2040"/>
                <a:gd name="T34" fmla="*/ 40 w 1586"/>
                <a:gd name="T35" fmla="*/ 271 h 2040"/>
                <a:gd name="T36" fmla="*/ 45 w 1586"/>
                <a:gd name="T37" fmla="*/ 300 h 2040"/>
                <a:gd name="T38" fmla="*/ 26 w 1586"/>
                <a:gd name="T39" fmla="*/ 387 h 2040"/>
                <a:gd name="T40" fmla="*/ 58 w 1586"/>
                <a:gd name="T41" fmla="*/ 382 h 2040"/>
                <a:gd name="T42" fmla="*/ 145 w 1586"/>
                <a:gd name="T43" fmla="*/ 365 h 2040"/>
                <a:gd name="T44" fmla="*/ 161 w 1586"/>
                <a:gd name="T45" fmla="*/ 376 h 2040"/>
                <a:gd name="T46" fmla="*/ 184 w 1586"/>
                <a:gd name="T47" fmla="*/ 361 h 2040"/>
                <a:gd name="T48" fmla="*/ 221 w 1586"/>
                <a:gd name="T49" fmla="*/ 359 h 2040"/>
                <a:gd name="T50" fmla="*/ 221 w 1586"/>
                <a:gd name="T51" fmla="*/ 352 h 2040"/>
                <a:gd name="T52" fmla="*/ 257 w 1586"/>
                <a:gd name="T53" fmla="*/ 349 h 2040"/>
                <a:gd name="T54" fmla="*/ 266 w 1586"/>
                <a:gd name="T55" fmla="*/ 332 h 2040"/>
                <a:gd name="T56" fmla="*/ 276 w 1586"/>
                <a:gd name="T57" fmla="*/ 323 h 2040"/>
                <a:gd name="T58" fmla="*/ 277 w 1586"/>
                <a:gd name="T59" fmla="*/ 313 h 2040"/>
                <a:gd name="T60" fmla="*/ 267 w 1586"/>
                <a:gd name="T61" fmla="*/ 308 h 2040"/>
                <a:gd name="T62" fmla="*/ 278 w 1586"/>
                <a:gd name="T63" fmla="*/ 278 h 2040"/>
                <a:gd name="T64" fmla="*/ 292 w 1586"/>
                <a:gd name="T65" fmla="*/ 266 h 2040"/>
                <a:gd name="T66" fmla="*/ 298 w 1586"/>
                <a:gd name="T67" fmla="*/ 246 h 2040"/>
                <a:gd name="T68" fmla="*/ 300 w 1586"/>
                <a:gd name="T69" fmla="*/ 201 h 2040"/>
                <a:gd name="T70" fmla="*/ 284 w 1586"/>
                <a:gd name="T71" fmla="*/ 171 h 2040"/>
                <a:gd name="T72" fmla="*/ 272 w 1586"/>
                <a:gd name="T73" fmla="*/ 140 h 2040"/>
                <a:gd name="T74" fmla="*/ 250 w 1586"/>
                <a:gd name="T75" fmla="*/ 132 h 2040"/>
                <a:gd name="T76" fmla="*/ 230 w 1586"/>
                <a:gd name="T77" fmla="*/ 134 h 2040"/>
                <a:gd name="T78" fmla="*/ 221 w 1586"/>
                <a:gd name="T79" fmla="*/ 149 h 2040"/>
                <a:gd name="T80" fmla="*/ 215 w 1586"/>
                <a:gd name="T81" fmla="*/ 168 h 2040"/>
                <a:gd name="T82" fmla="*/ 197 w 1586"/>
                <a:gd name="T83" fmla="*/ 174 h 2040"/>
                <a:gd name="T84" fmla="*/ 180 w 1586"/>
                <a:gd name="T85" fmla="*/ 159 h 2040"/>
                <a:gd name="T86" fmla="*/ 193 w 1586"/>
                <a:gd name="T87" fmla="*/ 143 h 2040"/>
                <a:gd name="T88" fmla="*/ 201 w 1586"/>
                <a:gd name="T89" fmla="*/ 126 h 2040"/>
                <a:gd name="T90" fmla="*/ 209 w 1586"/>
                <a:gd name="T91" fmla="*/ 94 h 2040"/>
                <a:gd name="T92" fmla="*/ 201 w 1586"/>
                <a:gd name="T93" fmla="*/ 66 h 2040"/>
                <a:gd name="T94" fmla="*/ 187 w 1586"/>
                <a:gd name="T95" fmla="*/ 47 h 2040"/>
                <a:gd name="T96" fmla="*/ 197 w 1586"/>
                <a:gd name="T97" fmla="*/ 30 h 2040"/>
                <a:gd name="T98" fmla="*/ 162 w 1586"/>
                <a:gd name="T99" fmla="*/ 15 h 2040"/>
                <a:gd name="T100" fmla="*/ 134 w 1586"/>
                <a:gd name="T101" fmla="*/ 9 h 2040"/>
                <a:gd name="T102" fmla="*/ 114 w 1586"/>
                <a:gd name="T103" fmla="*/ 7 h 2040"/>
                <a:gd name="T104" fmla="*/ 96 w 1586"/>
                <a:gd name="T105" fmla="*/ 0 h 20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586" h="2040">
                  <a:moveTo>
                    <a:pt x="506" y="0"/>
                  </a:moveTo>
                  <a:lnTo>
                    <a:pt x="392" y="48"/>
                  </a:lnTo>
                  <a:lnTo>
                    <a:pt x="368" y="132"/>
                  </a:lnTo>
                  <a:lnTo>
                    <a:pt x="434" y="204"/>
                  </a:lnTo>
                  <a:lnTo>
                    <a:pt x="363" y="293"/>
                  </a:lnTo>
                  <a:lnTo>
                    <a:pt x="386" y="378"/>
                  </a:lnTo>
                  <a:lnTo>
                    <a:pt x="332" y="468"/>
                  </a:lnTo>
                  <a:lnTo>
                    <a:pt x="266" y="414"/>
                  </a:lnTo>
                  <a:lnTo>
                    <a:pt x="224" y="330"/>
                  </a:lnTo>
                  <a:lnTo>
                    <a:pt x="128" y="462"/>
                  </a:lnTo>
                  <a:lnTo>
                    <a:pt x="68" y="480"/>
                  </a:lnTo>
                  <a:lnTo>
                    <a:pt x="26" y="648"/>
                  </a:lnTo>
                  <a:lnTo>
                    <a:pt x="68" y="750"/>
                  </a:lnTo>
                  <a:lnTo>
                    <a:pt x="0" y="883"/>
                  </a:lnTo>
                  <a:lnTo>
                    <a:pt x="38" y="978"/>
                  </a:lnTo>
                  <a:lnTo>
                    <a:pt x="62" y="1122"/>
                  </a:lnTo>
                  <a:lnTo>
                    <a:pt x="182" y="1272"/>
                  </a:lnTo>
                  <a:lnTo>
                    <a:pt x="212" y="1428"/>
                  </a:lnTo>
                  <a:lnTo>
                    <a:pt x="236" y="1584"/>
                  </a:lnTo>
                  <a:lnTo>
                    <a:pt x="137" y="2040"/>
                  </a:lnTo>
                  <a:lnTo>
                    <a:pt x="304" y="2013"/>
                  </a:lnTo>
                  <a:lnTo>
                    <a:pt x="766" y="1926"/>
                  </a:lnTo>
                  <a:lnTo>
                    <a:pt x="851" y="1983"/>
                  </a:lnTo>
                  <a:lnTo>
                    <a:pt x="973" y="1905"/>
                  </a:lnTo>
                  <a:lnTo>
                    <a:pt x="1166" y="1895"/>
                  </a:lnTo>
                  <a:lnTo>
                    <a:pt x="1166" y="1857"/>
                  </a:lnTo>
                  <a:lnTo>
                    <a:pt x="1360" y="1841"/>
                  </a:lnTo>
                  <a:lnTo>
                    <a:pt x="1406" y="1752"/>
                  </a:lnTo>
                  <a:lnTo>
                    <a:pt x="1460" y="1704"/>
                  </a:lnTo>
                  <a:lnTo>
                    <a:pt x="1466" y="1650"/>
                  </a:lnTo>
                  <a:lnTo>
                    <a:pt x="1409" y="1626"/>
                  </a:lnTo>
                  <a:lnTo>
                    <a:pt x="1472" y="1464"/>
                  </a:lnTo>
                  <a:lnTo>
                    <a:pt x="1544" y="1404"/>
                  </a:lnTo>
                  <a:lnTo>
                    <a:pt x="1574" y="1296"/>
                  </a:lnTo>
                  <a:lnTo>
                    <a:pt x="1586" y="1062"/>
                  </a:lnTo>
                  <a:lnTo>
                    <a:pt x="1502" y="900"/>
                  </a:lnTo>
                  <a:lnTo>
                    <a:pt x="1436" y="738"/>
                  </a:lnTo>
                  <a:lnTo>
                    <a:pt x="1322" y="696"/>
                  </a:lnTo>
                  <a:lnTo>
                    <a:pt x="1214" y="708"/>
                  </a:lnTo>
                  <a:lnTo>
                    <a:pt x="1166" y="786"/>
                  </a:lnTo>
                  <a:lnTo>
                    <a:pt x="1136" y="888"/>
                  </a:lnTo>
                  <a:lnTo>
                    <a:pt x="1040" y="918"/>
                  </a:lnTo>
                  <a:lnTo>
                    <a:pt x="952" y="837"/>
                  </a:lnTo>
                  <a:lnTo>
                    <a:pt x="1022" y="756"/>
                  </a:lnTo>
                  <a:lnTo>
                    <a:pt x="1064" y="666"/>
                  </a:lnTo>
                  <a:lnTo>
                    <a:pt x="1106" y="498"/>
                  </a:lnTo>
                  <a:lnTo>
                    <a:pt x="1064" y="348"/>
                  </a:lnTo>
                  <a:lnTo>
                    <a:pt x="986" y="246"/>
                  </a:lnTo>
                  <a:lnTo>
                    <a:pt x="1040" y="156"/>
                  </a:lnTo>
                  <a:lnTo>
                    <a:pt x="854" y="78"/>
                  </a:lnTo>
                  <a:lnTo>
                    <a:pt x="710" y="48"/>
                  </a:lnTo>
                  <a:lnTo>
                    <a:pt x="602" y="36"/>
                  </a:lnTo>
                  <a:lnTo>
                    <a:pt x="506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6" name="Freeform 159"/>
            <p:cNvSpPr>
              <a:spLocks/>
            </p:cNvSpPr>
            <p:nvPr/>
          </p:nvSpPr>
          <p:spPr bwMode="auto">
            <a:xfrm>
              <a:off x="2641264" y="1396223"/>
              <a:ext cx="597439" cy="435774"/>
            </a:xfrm>
            <a:custGeom>
              <a:avLst/>
              <a:gdLst>
                <a:gd name="T0" fmla="*/ 17 w 2687"/>
                <a:gd name="T1" fmla="*/ 25 h 1962"/>
                <a:gd name="T2" fmla="*/ 0 w 2687"/>
                <a:gd name="T3" fmla="*/ 48 h 1962"/>
                <a:gd name="T4" fmla="*/ 11 w 2687"/>
                <a:gd name="T5" fmla="*/ 93 h 1962"/>
                <a:gd name="T6" fmla="*/ 15 w 2687"/>
                <a:gd name="T7" fmla="*/ 130 h 1962"/>
                <a:gd name="T8" fmla="*/ 6 w 2687"/>
                <a:gd name="T9" fmla="*/ 150 h 1962"/>
                <a:gd name="T10" fmla="*/ 22 w 2687"/>
                <a:gd name="T11" fmla="*/ 166 h 1962"/>
                <a:gd name="T12" fmla="*/ 6 w 2687"/>
                <a:gd name="T13" fmla="*/ 173 h 1962"/>
                <a:gd name="T14" fmla="*/ 23 w 2687"/>
                <a:gd name="T15" fmla="*/ 196 h 1962"/>
                <a:gd name="T16" fmla="*/ 0 w 2687"/>
                <a:gd name="T17" fmla="*/ 213 h 1962"/>
                <a:gd name="T18" fmla="*/ 6 w 2687"/>
                <a:gd name="T19" fmla="*/ 230 h 1962"/>
                <a:gd name="T20" fmla="*/ 28 w 2687"/>
                <a:gd name="T21" fmla="*/ 236 h 1962"/>
                <a:gd name="T22" fmla="*/ 47 w 2687"/>
                <a:gd name="T23" fmla="*/ 246 h 1962"/>
                <a:gd name="T24" fmla="*/ 63 w 2687"/>
                <a:gd name="T25" fmla="*/ 264 h 1962"/>
                <a:gd name="T26" fmla="*/ 74 w 2687"/>
                <a:gd name="T27" fmla="*/ 309 h 1962"/>
                <a:gd name="T28" fmla="*/ 106 w 2687"/>
                <a:gd name="T29" fmla="*/ 310 h 1962"/>
                <a:gd name="T30" fmla="*/ 142 w 2687"/>
                <a:gd name="T31" fmla="*/ 309 h 1962"/>
                <a:gd name="T32" fmla="*/ 171 w 2687"/>
                <a:gd name="T33" fmla="*/ 338 h 1962"/>
                <a:gd name="T34" fmla="*/ 194 w 2687"/>
                <a:gd name="T35" fmla="*/ 321 h 1962"/>
                <a:gd name="T36" fmla="*/ 233 w 2687"/>
                <a:gd name="T37" fmla="*/ 344 h 1962"/>
                <a:gd name="T38" fmla="*/ 285 w 2687"/>
                <a:gd name="T39" fmla="*/ 338 h 1962"/>
                <a:gd name="T40" fmla="*/ 302 w 2687"/>
                <a:gd name="T41" fmla="*/ 349 h 1962"/>
                <a:gd name="T42" fmla="*/ 322 w 2687"/>
                <a:gd name="T43" fmla="*/ 341 h 1962"/>
                <a:gd name="T44" fmla="*/ 352 w 2687"/>
                <a:gd name="T45" fmla="*/ 341 h 1962"/>
                <a:gd name="T46" fmla="*/ 371 w 2687"/>
                <a:gd name="T47" fmla="*/ 354 h 1962"/>
                <a:gd name="T48" fmla="*/ 427 w 2687"/>
                <a:gd name="T49" fmla="*/ 372 h 1962"/>
                <a:gd name="T50" fmla="*/ 456 w 2687"/>
                <a:gd name="T51" fmla="*/ 372 h 1962"/>
                <a:gd name="T52" fmla="*/ 456 w 2687"/>
                <a:gd name="T53" fmla="*/ 338 h 1962"/>
                <a:gd name="T54" fmla="*/ 467 w 2687"/>
                <a:gd name="T55" fmla="*/ 298 h 1962"/>
                <a:gd name="T56" fmla="*/ 478 w 2687"/>
                <a:gd name="T57" fmla="*/ 258 h 1962"/>
                <a:gd name="T58" fmla="*/ 484 w 2687"/>
                <a:gd name="T59" fmla="*/ 232 h 1962"/>
                <a:gd name="T60" fmla="*/ 482 w 2687"/>
                <a:gd name="T61" fmla="*/ 196 h 1962"/>
                <a:gd name="T62" fmla="*/ 494 w 2687"/>
                <a:gd name="T63" fmla="*/ 159 h 1962"/>
                <a:gd name="T64" fmla="*/ 501 w 2687"/>
                <a:gd name="T65" fmla="*/ 120 h 1962"/>
                <a:gd name="T66" fmla="*/ 510 w 2687"/>
                <a:gd name="T67" fmla="*/ 102 h 1962"/>
                <a:gd name="T68" fmla="*/ 439 w 2687"/>
                <a:gd name="T69" fmla="*/ 78 h 1962"/>
                <a:gd name="T70" fmla="*/ 389 w 2687"/>
                <a:gd name="T71" fmla="*/ 66 h 1962"/>
                <a:gd name="T72" fmla="*/ 321 w 2687"/>
                <a:gd name="T73" fmla="*/ 54 h 1962"/>
                <a:gd name="T74" fmla="*/ 234 w 2687"/>
                <a:gd name="T75" fmla="*/ 35 h 1962"/>
                <a:gd name="T76" fmla="*/ 137 w 2687"/>
                <a:gd name="T77" fmla="*/ 0 h 1962"/>
                <a:gd name="T78" fmla="*/ 144 w 2687"/>
                <a:gd name="T79" fmla="*/ 26 h 1962"/>
                <a:gd name="T80" fmla="*/ 165 w 2687"/>
                <a:gd name="T81" fmla="*/ 42 h 1962"/>
                <a:gd name="T82" fmla="*/ 142 w 2687"/>
                <a:gd name="T83" fmla="*/ 53 h 1962"/>
                <a:gd name="T84" fmla="*/ 159 w 2687"/>
                <a:gd name="T85" fmla="*/ 71 h 1962"/>
                <a:gd name="T86" fmla="*/ 154 w 2687"/>
                <a:gd name="T87" fmla="*/ 116 h 1962"/>
                <a:gd name="T88" fmla="*/ 137 w 2687"/>
                <a:gd name="T89" fmla="*/ 162 h 1962"/>
                <a:gd name="T90" fmla="*/ 108 w 2687"/>
                <a:gd name="T91" fmla="*/ 179 h 1962"/>
                <a:gd name="T92" fmla="*/ 120 w 2687"/>
                <a:gd name="T93" fmla="*/ 156 h 1962"/>
                <a:gd name="T94" fmla="*/ 125 w 2687"/>
                <a:gd name="T95" fmla="*/ 156 h 1962"/>
                <a:gd name="T96" fmla="*/ 125 w 2687"/>
                <a:gd name="T97" fmla="*/ 110 h 1962"/>
                <a:gd name="T98" fmla="*/ 114 w 2687"/>
                <a:gd name="T99" fmla="*/ 105 h 1962"/>
                <a:gd name="T100" fmla="*/ 125 w 2687"/>
                <a:gd name="T101" fmla="*/ 93 h 1962"/>
                <a:gd name="T102" fmla="*/ 104 w 2687"/>
                <a:gd name="T103" fmla="*/ 73 h 1962"/>
                <a:gd name="T104" fmla="*/ 80 w 2687"/>
                <a:gd name="T105" fmla="*/ 62 h 1962"/>
                <a:gd name="T106" fmla="*/ 54 w 2687"/>
                <a:gd name="T107" fmla="*/ 50 h 1962"/>
                <a:gd name="T108" fmla="*/ 17 w 2687"/>
                <a:gd name="T109" fmla="*/ 25 h 196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687" h="1962">
                  <a:moveTo>
                    <a:pt x="90" y="132"/>
                  </a:moveTo>
                  <a:lnTo>
                    <a:pt x="0" y="252"/>
                  </a:lnTo>
                  <a:lnTo>
                    <a:pt x="60" y="492"/>
                  </a:lnTo>
                  <a:lnTo>
                    <a:pt x="81" y="686"/>
                  </a:lnTo>
                  <a:lnTo>
                    <a:pt x="30" y="792"/>
                  </a:lnTo>
                  <a:lnTo>
                    <a:pt x="118" y="878"/>
                  </a:lnTo>
                  <a:lnTo>
                    <a:pt x="30" y="912"/>
                  </a:lnTo>
                  <a:lnTo>
                    <a:pt x="120" y="1032"/>
                  </a:lnTo>
                  <a:lnTo>
                    <a:pt x="0" y="1122"/>
                  </a:lnTo>
                  <a:lnTo>
                    <a:pt x="30" y="1212"/>
                  </a:lnTo>
                  <a:lnTo>
                    <a:pt x="145" y="1243"/>
                  </a:lnTo>
                  <a:lnTo>
                    <a:pt x="246" y="1298"/>
                  </a:lnTo>
                  <a:lnTo>
                    <a:pt x="330" y="1392"/>
                  </a:lnTo>
                  <a:lnTo>
                    <a:pt x="390" y="1632"/>
                  </a:lnTo>
                  <a:lnTo>
                    <a:pt x="556" y="1637"/>
                  </a:lnTo>
                  <a:lnTo>
                    <a:pt x="750" y="1632"/>
                  </a:lnTo>
                  <a:lnTo>
                    <a:pt x="900" y="1782"/>
                  </a:lnTo>
                  <a:lnTo>
                    <a:pt x="1020" y="1692"/>
                  </a:lnTo>
                  <a:lnTo>
                    <a:pt x="1230" y="1812"/>
                  </a:lnTo>
                  <a:lnTo>
                    <a:pt x="1501" y="1782"/>
                  </a:lnTo>
                  <a:lnTo>
                    <a:pt x="1591" y="1842"/>
                  </a:lnTo>
                  <a:lnTo>
                    <a:pt x="1699" y="1801"/>
                  </a:lnTo>
                  <a:lnTo>
                    <a:pt x="1855" y="1801"/>
                  </a:lnTo>
                  <a:lnTo>
                    <a:pt x="1955" y="1865"/>
                  </a:lnTo>
                  <a:lnTo>
                    <a:pt x="2251" y="1962"/>
                  </a:lnTo>
                  <a:lnTo>
                    <a:pt x="2401" y="1962"/>
                  </a:lnTo>
                  <a:lnTo>
                    <a:pt x="2401" y="1782"/>
                  </a:lnTo>
                  <a:lnTo>
                    <a:pt x="2461" y="1572"/>
                  </a:lnTo>
                  <a:lnTo>
                    <a:pt x="2521" y="1362"/>
                  </a:lnTo>
                  <a:lnTo>
                    <a:pt x="2550" y="1225"/>
                  </a:lnTo>
                  <a:lnTo>
                    <a:pt x="2540" y="1033"/>
                  </a:lnTo>
                  <a:lnTo>
                    <a:pt x="2604" y="841"/>
                  </a:lnTo>
                  <a:lnTo>
                    <a:pt x="2641" y="631"/>
                  </a:lnTo>
                  <a:lnTo>
                    <a:pt x="2687" y="539"/>
                  </a:lnTo>
                  <a:lnTo>
                    <a:pt x="2312" y="411"/>
                  </a:lnTo>
                  <a:lnTo>
                    <a:pt x="2047" y="347"/>
                  </a:lnTo>
                  <a:lnTo>
                    <a:pt x="1690" y="283"/>
                  </a:lnTo>
                  <a:lnTo>
                    <a:pt x="1233" y="183"/>
                  </a:lnTo>
                  <a:lnTo>
                    <a:pt x="721" y="0"/>
                  </a:lnTo>
                  <a:lnTo>
                    <a:pt x="758" y="137"/>
                  </a:lnTo>
                  <a:lnTo>
                    <a:pt x="870" y="222"/>
                  </a:lnTo>
                  <a:lnTo>
                    <a:pt x="750" y="282"/>
                  </a:lnTo>
                  <a:lnTo>
                    <a:pt x="840" y="372"/>
                  </a:lnTo>
                  <a:lnTo>
                    <a:pt x="810" y="612"/>
                  </a:lnTo>
                  <a:lnTo>
                    <a:pt x="720" y="852"/>
                  </a:lnTo>
                  <a:lnTo>
                    <a:pt x="570" y="942"/>
                  </a:lnTo>
                  <a:lnTo>
                    <a:pt x="630" y="822"/>
                  </a:lnTo>
                  <a:lnTo>
                    <a:pt x="660" y="822"/>
                  </a:lnTo>
                  <a:lnTo>
                    <a:pt x="660" y="582"/>
                  </a:lnTo>
                  <a:lnTo>
                    <a:pt x="600" y="552"/>
                  </a:lnTo>
                  <a:lnTo>
                    <a:pt x="660" y="492"/>
                  </a:lnTo>
                  <a:lnTo>
                    <a:pt x="547" y="384"/>
                  </a:lnTo>
                  <a:lnTo>
                    <a:pt x="419" y="329"/>
                  </a:lnTo>
                  <a:lnTo>
                    <a:pt x="282" y="265"/>
                  </a:lnTo>
                  <a:lnTo>
                    <a:pt x="90" y="13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" name="Freeform 160"/>
            <p:cNvSpPr>
              <a:spLocks/>
            </p:cNvSpPr>
            <p:nvPr/>
          </p:nvSpPr>
          <p:spPr bwMode="auto">
            <a:xfrm>
              <a:off x="2473747" y="1665654"/>
              <a:ext cx="722784" cy="592747"/>
            </a:xfrm>
            <a:custGeom>
              <a:avLst/>
              <a:gdLst>
                <a:gd name="T0" fmla="*/ 150 w 3256"/>
                <a:gd name="T1" fmla="*/ 0 h 2669"/>
                <a:gd name="T2" fmla="*/ 127 w 3256"/>
                <a:gd name="T3" fmla="*/ 29 h 2669"/>
                <a:gd name="T4" fmla="*/ 132 w 3256"/>
                <a:gd name="T5" fmla="*/ 68 h 2669"/>
                <a:gd name="T6" fmla="*/ 109 w 3256"/>
                <a:gd name="T7" fmla="*/ 85 h 2669"/>
                <a:gd name="T8" fmla="*/ 103 w 3256"/>
                <a:gd name="T9" fmla="*/ 114 h 2669"/>
                <a:gd name="T10" fmla="*/ 91 w 3256"/>
                <a:gd name="T11" fmla="*/ 139 h 2669"/>
                <a:gd name="T12" fmla="*/ 79 w 3256"/>
                <a:gd name="T13" fmla="*/ 173 h 2669"/>
                <a:gd name="T14" fmla="*/ 58 w 3256"/>
                <a:gd name="T15" fmla="*/ 207 h 2669"/>
                <a:gd name="T16" fmla="*/ 30 w 3256"/>
                <a:gd name="T17" fmla="*/ 240 h 2669"/>
                <a:gd name="T18" fmla="*/ 29 w 3256"/>
                <a:gd name="T19" fmla="*/ 263 h 2669"/>
                <a:gd name="T20" fmla="*/ 12 w 3256"/>
                <a:gd name="T21" fmla="*/ 284 h 2669"/>
                <a:gd name="T22" fmla="*/ 17 w 3256"/>
                <a:gd name="T23" fmla="*/ 325 h 2669"/>
                <a:gd name="T24" fmla="*/ 0 w 3256"/>
                <a:gd name="T25" fmla="*/ 357 h 2669"/>
                <a:gd name="T26" fmla="*/ 9 w 3256"/>
                <a:gd name="T27" fmla="*/ 370 h 2669"/>
                <a:gd name="T28" fmla="*/ 46 w 3256"/>
                <a:gd name="T29" fmla="*/ 381 h 2669"/>
                <a:gd name="T30" fmla="*/ 302 w 3256"/>
                <a:gd name="T31" fmla="*/ 460 h 2669"/>
                <a:gd name="T32" fmla="*/ 524 w 3256"/>
                <a:gd name="T33" fmla="*/ 506 h 2669"/>
                <a:gd name="T34" fmla="*/ 547 w 3256"/>
                <a:gd name="T35" fmla="*/ 352 h 2669"/>
                <a:gd name="T36" fmla="*/ 569 w 3256"/>
                <a:gd name="T37" fmla="*/ 318 h 2669"/>
                <a:gd name="T38" fmla="*/ 552 w 3256"/>
                <a:gd name="T39" fmla="*/ 296 h 2669"/>
                <a:gd name="T40" fmla="*/ 552 w 3256"/>
                <a:gd name="T41" fmla="*/ 273 h 2669"/>
                <a:gd name="T42" fmla="*/ 581 w 3256"/>
                <a:gd name="T43" fmla="*/ 256 h 2669"/>
                <a:gd name="T44" fmla="*/ 586 w 3256"/>
                <a:gd name="T45" fmla="*/ 227 h 2669"/>
                <a:gd name="T46" fmla="*/ 586 w 3256"/>
                <a:gd name="T47" fmla="*/ 222 h 2669"/>
                <a:gd name="T48" fmla="*/ 592 w 3256"/>
                <a:gd name="T49" fmla="*/ 210 h 2669"/>
                <a:gd name="T50" fmla="*/ 615 w 3256"/>
                <a:gd name="T51" fmla="*/ 205 h 2669"/>
                <a:gd name="T52" fmla="*/ 617 w 3256"/>
                <a:gd name="T53" fmla="*/ 187 h 2669"/>
                <a:gd name="T54" fmla="*/ 615 w 3256"/>
                <a:gd name="T55" fmla="*/ 165 h 2669"/>
                <a:gd name="T56" fmla="*/ 598 w 3256"/>
                <a:gd name="T57" fmla="*/ 142 h 2669"/>
                <a:gd name="T58" fmla="*/ 571 w 3256"/>
                <a:gd name="T59" fmla="*/ 142 h 2669"/>
                <a:gd name="T60" fmla="*/ 514 w 3256"/>
                <a:gd name="T61" fmla="*/ 124 h 2669"/>
                <a:gd name="T62" fmla="*/ 496 w 3256"/>
                <a:gd name="T63" fmla="*/ 111 h 2669"/>
                <a:gd name="T64" fmla="*/ 466 w 3256"/>
                <a:gd name="T65" fmla="*/ 111 h 2669"/>
                <a:gd name="T66" fmla="*/ 446 w 3256"/>
                <a:gd name="T67" fmla="*/ 119 h 2669"/>
                <a:gd name="T68" fmla="*/ 428 w 3256"/>
                <a:gd name="T69" fmla="*/ 108 h 2669"/>
                <a:gd name="T70" fmla="*/ 377 w 3256"/>
                <a:gd name="T71" fmla="*/ 114 h 2669"/>
                <a:gd name="T72" fmla="*/ 337 w 3256"/>
                <a:gd name="T73" fmla="*/ 91 h 2669"/>
                <a:gd name="T74" fmla="*/ 314 w 3256"/>
                <a:gd name="T75" fmla="*/ 108 h 2669"/>
                <a:gd name="T76" fmla="*/ 286 w 3256"/>
                <a:gd name="T77" fmla="*/ 79 h 2669"/>
                <a:gd name="T78" fmla="*/ 252 w 3256"/>
                <a:gd name="T79" fmla="*/ 80 h 2669"/>
                <a:gd name="T80" fmla="*/ 218 w 3256"/>
                <a:gd name="T81" fmla="*/ 79 h 2669"/>
                <a:gd name="T82" fmla="*/ 206 w 3256"/>
                <a:gd name="T83" fmla="*/ 34 h 2669"/>
                <a:gd name="T84" fmla="*/ 191 w 3256"/>
                <a:gd name="T85" fmla="*/ 16 h 2669"/>
                <a:gd name="T86" fmla="*/ 171 w 3256"/>
                <a:gd name="T87" fmla="*/ 5 h 2669"/>
                <a:gd name="T88" fmla="*/ 150 w 3256"/>
                <a:gd name="T89" fmla="*/ 0 h 266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256" h="2669">
                  <a:moveTo>
                    <a:pt x="789" y="0"/>
                  </a:moveTo>
                  <a:lnTo>
                    <a:pt x="672" y="155"/>
                  </a:lnTo>
                  <a:lnTo>
                    <a:pt x="694" y="359"/>
                  </a:lnTo>
                  <a:lnTo>
                    <a:pt x="574" y="449"/>
                  </a:lnTo>
                  <a:lnTo>
                    <a:pt x="544" y="599"/>
                  </a:lnTo>
                  <a:lnTo>
                    <a:pt x="480" y="731"/>
                  </a:lnTo>
                  <a:lnTo>
                    <a:pt x="416" y="915"/>
                  </a:lnTo>
                  <a:lnTo>
                    <a:pt x="304" y="1091"/>
                  </a:lnTo>
                  <a:lnTo>
                    <a:pt x="160" y="1267"/>
                  </a:lnTo>
                  <a:lnTo>
                    <a:pt x="152" y="1387"/>
                  </a:lnTo>
                  <a:lnTo>
                    <a:pt x="64" y="1499"/>
                  </a:lnTo>
                  <a:lnTo>
                    <a:pt x="88" y="1715"/>
                  </a:lnTo>
                  <a:lnTo>
                    <a:pt x="0" y="1883"/>
                  </a:lnTo>
                  <a:lnTo>
                    <a:pt x="48" y="1952"/>
                  </a:lnTo>
                  <a:lnTo>
                    <a:pt x="244" y="2009"/>
                  </a:lnTo>
                  <a:lnTo>
                    <a:pt x="1594" y="2429"/>
                  </a:lnTo>
                  <a:lnTo>
                    <a:pt x="2765" y="2669"/>
                  </a:lnTo>
                  <a:lnTo>
                    <a:pt x="2885" y="1859"/>
                  </a:lnTo>
                  <a:lnTo>
                    <a:pt x="3005" y="1679"/>
                  </a:lnTo>
                  <a:lnTo>
                    <a:pt x="2915" y="1559"/>
                  </a:lnTo>
                  <a:lnTo>
                    <a:pt x="2915" y="1439"/>
                  </a:lnTo>
                  <a:lnTo>
                    <a:pt x="3065" y="1349"/>
                  </a:lnTo>
                  <a:lnTo>
                    <a:pt x="3095" y="1199"/>
                  </a:lnTo>
                  <a:lnTo>
                    <a:pt x="3095" y="1169"/>
                  </a:lnTo>
                  <a:lnTo>
                    <a:pt x="3125" y="1109"/>
                  </a:lnTo>
                  <a:lnTo>
                    <a:pt x="3245" y="1079"/>
                  </a:lnTo>
                  <a:lnTo>
                    <a:pt x="3256" y="987"/>
                  </a:lnTo>
                  <a:lnTo>
                    <a:pt x="3245" y="869"/>
                  </a:lnTo>
                  <a:lnTo>
                    <a:pt x="3158" y="749"/>
                  </a:lnTo>
                  <a:lnTo>
                    <a:pt x="3012" y="749"/>
                  </a:lnTo>
                  <a:lnTo>
                    <a:pt x="2715" y="653"/>
                  </a:lnTo>
                  <a:lnTo>
                    <a:pt x="2615" y="587"/>
                  </a:lnTo>
                  <a:lnTo>
                    <a:pt x="2460" y="587"/>
                  </a:lnTo>
                  <a:lnTo>
                    <a:pt x="2351" y="629"/>
                  </a:lnTo>
                  <a:lnTo>
                    <a:pt x="2259" y="569"/>
                  </a:lnTo>
                  <a:lnTo>
                    <a:pt x="1989" y="599"/>
                  </a:lnTo>
                  <a:lnTo>
                    <a:pt x="1779" y="480"/>
                  </a:lnTo>
                  <a:lnTo>
                    <a:pt x="1659" y="569"/>
                  </a:lnTo>
                  <a:lnTo>
                    <a:pt x="1508" y="419"/>
                  </a:lnTo>
                  <a:lnTo>
                    <a:pt x="1331" y="423"/>
                  </a:lnTo>
                  <a:lnTo>
                    <a:pt x="1148" y="419"/>
                  </a:lnTo>
                  <a:lnTo>
                    <a:pt x="1088" y="180"/>
                  </a:lnTo>
                  <a:lnTo>
                    <a:pt x="1010" y="87"/>
                  </a:lnTo>
                  <a:lnTo>
                    <a:pt x="905" y="29"/>
                  </a:lnTo>
                  <a:lnTo>
                    <a:pt x="789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8" name="Freeform 161"/>
            <p:cNvSpPr>
              <a:spLocks/>
            </p:cNvSpPr>
            <p:nvPr/>
          </p:nvSpPr>
          <p:spPr bwMode="auto">
            <a:xfrm>
              <a:off x="2422203" y="2099085"/>
              <a:ext cx="775499" cy="1240552"/>
            </a:xfrm>
            <a:custGeom>
              <a:avLst/>
              <a:gdLst>
                <a:gd name="T0" fmla="*/ 42 w 3498"/>
                <a:gd name="T1" fmla="*/ 24 h 5586"/>
                <a:gd name="T2" fmla="*/ 38 w 3498"/>
                <a:gd name="T3" fmla="*/ 71 h 5586"/>
                <a:gd name="T4" fmla="*/ 0 w 3498"/>
                <a:gd name="T5" fmla="*/ 138 h 5586"/>
                <a:gd name="T6" fmla="*/ 23 w 3498"/>
                <a:gd name="T7" fmla="*/ 193 h 5586"/>
                <a:gd name="T8" fmla="*/ 25 w 3498"/>
                <a:gd name="T9" fmla="*/ 248 h 5586"/>
                <a:gd name="T10" fmla="*/ 28 w 3498"/>
                <a:gd name="T11" fmla="*/ 341 h 5586"/>
                <a:gd name="T12" fmla="*/ 47 w 3498"/>
                <a:gd name="T13" fmla="*/ 399 h 5586"/>
                <a:gd name="T14" fmla="*/ 64 w 3498"/>
                <a:gd name="T15" fmla="*/ 430 h 5586"/>
                <a:gd name="T16" fmla="*/ 91 w 3498"/>
                <a:gd name="T17" fmla="*/ 390 h 5586"/>
                <a:gd name="T18" fmla="*/ 92 w 3498"/>
                <a:gd name="T19" fmla="*/ 425 h 5586"/>
                <a:gd name="T20" fmla="*/ 72 w 3498"/>
                <a:gd name="T21" fmla="*/ 452 h 5586"/>
                <a:gd name="T22" fmla="*/ 61 w 3498"/>
                <a:gd name="T23" fmla="*/ 486 h 5586"/>
                <a:gd name="T24" fmla="*/ 111 w 3498"/>
                <a:gd name="T25" fmla="*/ 538 h 5586"/>
                <a:gd name="T26" fmla="*/ 90 w 3498"/>
                <a:gd name="T27" fmla="*/ 569 h 5586"/>
                <a:gd name="T28" fmla="*/ 124 w 3498"/>
                <a:gd name="T29" fmla="*/ 637 h 5586"/>
                <a:gd name="T30" fmla="*/ 152 w 3498"/>
                <a:gd name="T31" fmla="*/ 708 h 5586"/>
                <a:gd name="T32" fmla="*/ 156 w 3498"/>
                <a:gd name="T33" fmla="*/ 783 h 5586"/>
                <a:gd name="T34" fmla="*/ 235 w 3498"/>
                <a:gd name="T35" fmla="*/ 820 h 5586"/>
                <a:gd name="T36" fmla="*/ 288 w 3498"/>
                <a:gd name="T37" fmla="*/ 862 h 5586"/>
                <a:gd name="T38" fmla="*/ 322 w 3498"/>
                <a:gd name="T39" fmla="*/ 879 h 5586"/>
                <a:gd name="T40" fmla="*/ 351 w 3498"/>
                <a:gd name="T41" fmla="*/ 918 h 5586"/>
                <a:gd name="T42" fmla="*/ 385 w 3498"/>
                <a:gd name="T43" fmla="*/ 959 h 5586"/>
                <a:gd name="T44" fmla="*/ 395 w 3498"/>
                <a:gd name="T45" fmla="*/ 1023 h 5586"/>
                <a:gd name="T46" fmla="*/ 441 w 3498"/>
                <a:gd name="T47" fmla="*/ 1040 h 5586"/>
                <a:gd name="T48" fmla="*/ 503 w 3498"/>
                <a:gd name="T49" fmla="*/ 1049 h 5586"/>
                <a:gd name="T50" fmla="*/ 594 w 3498"/>
                <a:gd name="T51" fmla="*/ 1059 h 5586"/>
                <a:gd name="T52" fmla="*/ 612 w 3498"/>
                <a:gd name="T53" fmla="*/ 1027 h 5586"/>
                <a:gd name="T54" fmla="*/ 612 w 3498"/>
                <a:gd name="T55" fmla="*/ 983 h 5586"/>
                <a:gd name="T56" fmla="*/ 623 w 3498"/>
                <a:gd name="T57" fmla="*/ 953 h 5586"/>
                <a:gd name="T58" fmla="*/ 646 w 3498"/>
                <a:gd name="T59" fmla="*/ 919 h 5586"/>
                <a:gd name="T60" fmla="*/ 657 w 3498"/>
                <a:gd name="T61" fmla="*/ 919 h 5586"/>
                <a:gd name="T62" fmla="*/ 640 w 3498"/>
                <a:gd name="T63" fmla="*/ 867 h 5586"/>
                <a:gd name="T64" fmla="*/ 561 w 3498"/>
                <a:gd name="T65" fmla="*/ 737 h 5586"/>
                <a:gd name="T66" fmla="*/ 402 w 3498"/>
                <a:gd name="T67" fmla="*/ 513 h 5586"/>
                <a:gd name="T68" fmla="*/ 295 w 3498"/>
                <a:gd name="T69" fmla="*/ 367 h 5586"/>
                <a:gd name="T70" fmla="*/ 84 w 3498"/>
                <a:gd name="T71" fmla="*/ 9 h 558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498" h="5586">
                  <a:moveTo>
                    <a:pt x="284" y="0"/>
                  </a:moveTo>
                  <a:lnTo>
                    <a:pt x="222" y="126"/>
                  </a:lnTo>
                  <a:lnTo>
                    <a:pt x="292" y="225"/>
                  </a:lnTo>
                  <a:lnTo>
                    <a:pt x="202" y="375"/>
                  </a:lnTo>
                  <a:lnTo>
                    <a:pt x="202" y="555"/>
                  </a:lnTo>
                  <a:lnTo>
                    <a:pt x="0" y="726"/>
                  </a:lnTo>
                  <a:lnTo>
                    <a:pt x="36" y="906"/>
                  </a:lnTo>
                  <a:lnTo>
                    <a:pt x="120" y="1020"/>
                  </a:lnTo>
                  <a:lnTo>
                    <a:pt x="142" y="1125"/>
                  </a:lnTo>
                  <a:lnTo>
                    <a:pt x="132" y="1308"/>
                  </a:lnTo>
                  <a:lnTo>
                    <a:pt x="72" y="1560"/>
                  </a:lnTo>
                  <a:lnTo>
                    <a:pt x="150" y="1800"/>
                  </a:lnTo>
                  <a:lnTo>
                    <a:pt x="262" y="1965"/>
                  </a:lnTo>
                  <a:lnTo>
                    <a:pt x="246" y="2106"/>
                  </a:lnTo>
                  <a:lnTo>
                    <a:pt x="262" y="2265"/>
                  </a:lnTo>
                  <a:lnTo>
                    <a:pt x="336" y="2268"/>
                  </a:lnTo>
                  <a:lnTo>
                    <a:pt x="408" y="2166"/>
                  </a:lnTo>
                  <a:lnTo>
                    <a:pt x="480" y="2058"/>
                  </a:lnTo>
                  <a:lnTo>
                    <a:pt x="516" y="2118"/>
                  </a:lnTo>
                  <a:lnTo>
                    <a:pt x="486" y="2244"/>
                  </a:lnTo>
                  <a:lnTo>
                    <a:pt x="442" y="2385"/>
                  </a:lnTo>
                  <a:lnTo>
                    <a:pt x="382" y="2385"/>
                  </a:lnTo>
                  <a:lnTo>
                    <a:pt x="366" y="2466"/>
                  </a:lnTo>
                  <a:lnTo>
                    <a:pt x="322" y="2565"/>
                  </a:lnTo>
                  <a:lnTo>
                    <a:pt x="492" y="2742"/>
                  </a:lnTo>
                  <a:lnTo>
                    <a:pt x="588" y="2838"/>
                  </a:lnTo>
                  <a:lnTo>
                    <a:pt x="592" y="2926"/>
                  </a:lnTo>
                  <a:lnTo>
                    <a:pt x="474" y="3000"/>
                  </a:lnTo>
                  <a:lnTo>
                    <a:pt x="606" y="3180"/>
                  </a:lnTo>
                  <a:lnTo>
                    <a:pt x="654" y="3360"/>
                  </a:lnTo>
                  <a:lnTo>
                    <a:pt x="768" y="3564"/>
                  </a:lnTo>
                  <a:lnTo>
                    <a:pt x="802" y="3736"/>
                  </a:lnTo>
                  <a:lnTo>
                    <a:pt x="892" y="3856"/>
                  </a:lnTo>
                  <a:lnTo>
                    <a:pt x="822" y="4128"/>
                  </a:lnTo>
                  <a:lnTo>
                    <a:pt x="1042" y="4246"/>
                  </a:lnTo>
                  <a:lnTo>
                    <a:pt x="1242" y="4326"/>
                  </a:lnTo>
                  <a:lnTo>
                    <a:pt x="1372" y="4456"/>
                  </a:lnTo>
                  <a:lnTo>
                    <a:pt x="1522" y="4546"/>
                  </a:lnTo>
                  <a:lnTo>
                    <a:pt x="1612" y="4546"/>
                  </a:lnTo>
                  <a:lnTo>
                    <a:pt x="1702" y="4636"/>
                  </a:lnTo>
                  <a:lnTo>
                    <a:pt x="1702" y="4756"/>
                  </a:lnTo>
                  <a:lnTo>
                    <a:pt x="1854" y="4842"/>
                  </a:lnTo>
                  <a:lnTo>
                    <a:pt x="1962" y="4944"/>
                  </a:lnTo>
                  <a:lnTo>
                    <a:pt x="2033" y="5056"/>
                  </a:lnTo>
                  <a:lnTo>
                    <a:pt x="2063" y="5236"/>
                  </a:lnTo>
                  <a:lnTo>
                    <a:pt x="2088" y="5394"/>
                  </a:lnTo>
                  <a:lnTo>
                    <a:pt x="2123" y="5506"/>
                  </a:lnTo>
                  <a:lnTo>
                    <a:pt x="2328" y="5484"/>
                  </a:lnTo>
                  <a:lnTo>
                    <a:pt x="2466" y="5532"/>
                  </a:lnTo>
                  <a:lnTo>
                    <a:pt x="2658" y="5532"/>
                  </a:lnTo>
                  <a:lnTo>
                    <a:pt x="2856" y="5544"/>
                  </a:lnTo>
                  <a:lnTo>
                    <a:pt x="3138" y="5586"/>
                  </a:lnTo>
                  <a:lnTo>
                    <a:pt x="3233" y="5536"/>
                  </a:lnTo>
                  <a:lnTo>
                    <a:pt x="3233" y="5416"/>
                  </a:lnTo>
                  <a:lnTo>
                    <a:pt x="3192" y="5292"/>
                  </a:lnTo>
                  <a:lnTo>
                    <a:pt x="3234" y="5184"/>
                  </a:lnTo>
                  <a:lnTo>
                    <a:pt x="3323" y="5116"/>
                  </a:lnTo>
                  <a:lnTo>
                    <a:pt x="3293" y="5026"/>
                  </a:lnTo>
                  <a:lnTo>
                    <a:pt x="3348" y="4950"/>
                  </a:lnTo>
                  <a:lnTo>
                    <a:pt x="3413" y="4846"/>
                  </a:lnTo>
                  <a:lnTo>
                    <a:pt x="3473" y="4846"/>
                  </a:lnTo>
                  <a:lnTo>
                    <a:pt x="3498" y="4770"/>
                  </a:lnTo>
                  <a:lnTo>
                    <a:pt x="3384" y="4572"/>
                  </a:lnTo>
                  <a:lnTo>
                    <a:pt x="3353" y="4396"/>
                  </a:lnTo>
                  <a:lnTo>
                    <a:pt x="2963" y="3886"/>
                  </a:lnTo>
                  <a:lnTo>
                    <a:pt x="2453" y="3226"/>
                  </a:lnTo>
                  <a:lnTo>
                    <a:pt x="2124" y="2706"/>
                  </a:lnTo>
                  <a:lnTo>
                    <a:pt x="1702" y="2175"/>
                  </a:lnTo>
                  <a:lnTo>
                    <a:pt x="1560" y="1938"/>
                  </a:lnTo>
                  <a:lnTo>
                    <a:pt x="1822" y="474"/>
                  </a:lnTo>
                  <a:lnTo>
                    <a:pt x="444" y="45"/>
                  </a:lnTo>
                  <a:lnTo>
                    <a:pt x="284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9" name="Freeform 162"/>
            <p:cNvSpPr>
              <a:spLocks/>
            </p:cNvSpPr>
            <p:nvPr/>
          </p:nvSpPr>
          <p:spPr bwMode="auto">
            <a:xfrm>
              <a:off x="2768952" y="2204514"/>
              <a:ext cx="569324" cy="859835"/>
            </a:xfrm>
            <a:custGeom>
              <a:avLst/>
              <a:gdLst>
                <a:gd name="T0" fmla="*/ 49 w 2565"/>
                <a:gd name="T1" fmla="*/ 0 h 3871"/>
                <a:gd name="T2" fmla="*/ 272 w 2565"/>
                <a:gd name="T3" fmla="*/ 46 h 3871"/>
                <a:gd name="T4" fmla="*/ 486 w 2565"/>
                <a:gd name="T5" fmla="*/ 88 h 3871"/>
                <a:gd name="T6" fmla="*/ 480 w 2565"/>
                <a:gd name="T7" fmla="*/ 110 h 3871"/>
                <a:gd name="T8" fmla="*/ 465 w 2565"/>
                <a:gd name="T9" fmla="*/ 183 h 3871"/>
                <a:gd name="T10" fmla="*/ 458 w 2565"/>
                <a:gd name="T11" fmla="*/ 251 h 3871"/>
                <a:gd name="T12" fmla="*/ 450 w 2565"/>
                <a:gd name="T13" fmla="*/ 318 h 3871"/>
                <a:gd name="T14" fmla="*/ 425 w 2565"/>
                <a:gd name="T15" fmla="*/ 472 h 3871"/>
                <a:gd name="T16" fmla="*/ 414 w 2565"/>
                <a:gd name="T17" fmla="*/ 569 h 3871"/>
                <a:gd name="T18" fmla="*/ 409 w 2565"/>
                <a:gd name="T19" fmla="*/ 587 h 3871"/>
                <a:gd name="T20" fmla="*/ 409 w 2565"/>
                <a:gd name="T21" fmla="*/ 612 h 3871"/>
                <a:gd name="T22" fmla="*/ 399 w 2565"/>
                <a:gd name="T23" fmla="*/ 624 h 3871"/>
                <a:gd name="T24" fmla="*/ 404 w 2565"/>
                <a:gd name="T25" fmla="*/ 652 h 3871"/>
                <a:gd name="T26" fmla="*/ 376 w 2565"/>
                <a:gd name="T27" fmla="*/ 642 h 3871"/>
                <a:gd name="T28" fmla="*/ 357 w 2565"/>
                <a:gd name="T29" fmla="*/ 637 h 3871"/>
                <a:gd name="T30" fmla="*/ 342 w 2565"/>
                <a:gd name="T31" fmla="*/ 646 h 3871"/>
                <a:gd name="T32" fmla="*/ 341 w 2565"/>
                <a:gd name="T33" fmla="*/ 662 h 3871"/>
                <a:gd name="T34" fmla="*/ 348 w 2565"/>
                <a:gd name="T35" fmla="*/ 695 h 3871"/>
                <a:gd name="T36" fmla="*/ 346 w 2565"/>
                <a:gd name="T37" fmla="*/ 718 h 3871"/>
                <a:gd name="T38" fmla="*/ 333 w 2565"/>
                <a:gd name="T39" fmla="*/ 734 h 3871"/>
                <a:gd name="T40" fmla="*/ 214 w 2565"/>
                <a:gd name="T41" fmla="*/ 579 h 3871"/>
                <a:gd name="T42" fmla="*/ 170 w 2565"/>
                <a:gd name="T43" fmla="*/ 523 h 3871"/>
                <a:gd name="T44" fmla="*/ 108 w 2565"/>
                <a:gd name="T45" fmla="*/ 424 h 3871"/>
                <a:gd name="T46" fmla="*/ 27 w 2565"/>
                <a:gd name="T47" fmla="*/ 323 h 3871"/>
                <a:gd name="T48" fmla="*/ 0 w 2565"/>
                <a:gd name="T49" fmla="*/ 277 h 3871"/>
                <a:gd name="T50" fmla="*/ 49 w 2565"/>
                <a:gd name="T51" fmla="*/ 0 h 38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565" h="3871">
                  <a:moveTo>
                    <a:pt x="261" y="0"/>
                  </a:moveTo>
                  <a:lnTo>
                    <a:pt x="1437" y="241"/>
                  </a:lnTo>
                  <a:lnTo>
                    <a:pt x="2565" y="465"/>
                  </a:lnTo>
                  <a:lnTo>
                    <a:pt x="2532" y="580"/>
                  </a:lnTo>
                  <a:lnTo>
                    <a:pt x="2454" y="964"/>
                  </a:lnTo>
                  <a:lnTo>
                    <a:pt x="2418" y="1324"/>
                  </a:lnTo>
                  <a:lnTo>
                    <a:pt x="2376" y="1678"/>
                  </a:lnTo>
                  <a:lnTo>
                    <a:pt x="2243" y="2489"/>
                  </a:lnTo>
                  <a:lnTo>
                    <a:pt x="2183" y="2999"/>
                  </a:lnTo>
                  <a:lnTo>
                    <a:pt x="2160" y="3094"/>
                  </a:lnTo>
                  <a:lnTo>
                    <a:pt x="2160" y="3226"/>
                  </a:lnTo>
                  <a:lnTo>
                    <a:pt x="2106" y="3292"/>
                  </a:lnTo>
                  <a:lnTo>
                    <a:pt x="2130" y="3436"/>
                  </a:lnTo>
                  <a:lnTo>
                    <a:pt x="1986" y="3388"/>
                  </a:lnTo>
                  <a:lnTo>
                    <a:pt x="1883" y="3359"/>
                  </a:lnTo>
                  <a:lnTo>
                    <a:pt x="1806" y="3406"/>
                  </a:lnTo>
                  <a:lnTo>
                    <a:pt x="1800" y="3490"/>
                  </a:lnTo>
                  <a:lnTo>
                    <a:pt x="1836" y="3664"/>
                  </a:lnTo>
                  <a:lnTo>
                    <a:pt x="1824" y="3784"/>
                  </a:lnTo>
                  <a:lnTo>
                    <a:pt x="1757" y="3871"/>
                  </a:lnTo>
                  <a:lnTo>
                    <a:pt x="1130" y="3054"/>
                  </a:lnTo>
                  <a:lnTo>
                    <a:pt x="899" y="2758"/>
                  </a:lnTo>
                  <a:lnTo>
                    <a:pt x="569" y="2236"/>
                  </a:lnTo>
                  <a:lnTo>
                    <a:pt x="144" y="1702"/>
                  </a:lnTo>
                  <a:lnTo>
                    <a:pt x="0" y="1459"/>
                  </a:lnTo>
                  <a:lnTo>
                    <a:pt x="261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0" name="Freeform 163"/>
            <p:cNvSpPr>
              <a:spLocks/>
            </p:cNvSpPr>
            <p:nvPr/>
          </p:nvSpPr>
          <p:spPr bwMode="auto">
            <a:xfrm>
              <a:off x="3087586" y="1513366"/>
              <a:ext cx="524809" cy="843434"/>
            </a:xfrm>
            <a:custGeom>
              <a:avLst/>
              <a:gdLst>
                <a:gd name="T0" fmla="*/ 129 w 2360"/>
                <a:gd name="T1" fmla="*/ 2 h 3800"/>
                <a:gd name="T2" fmla="*/ 152 w 2360"/>
                <a:gd name="T3" fmla="*/ 0 h 3800"/>
                <a:gd name="T4" fmla="*/ 186 w 2360"/>
                <a:gd name="T5" fmla="*/ 12 h 3800"/>
                <a:gd name="T6" fmla="*/ 181 w 2360"/>
                <a:gd name="T7" fmla="*/ 59 h 3800"/>
                <a:gd name="T8" fmla="*/ 180 w 2360"/>
                <a:gd name="T9" fmla="*/ 100 h 3800"/>
                <a:gd name="T10" fmla="*/ 180 w 2360"/>
                <a:gd name="T11" fmla="*/ 152 h 3800"/>
                <a:gd name="T12" fmla="*/ 198 w 2360"/>
                <a:gd name="T13" fmla="*/ 179 h 3800"/>
                <a:gd name="T14" fmla="*/ 226 w 2360"/>
                <a:gd name="T15" fmla="*/ 209 h 3800"/>
                <a:gd name="T16" fmla="*/ 237 w 2360"/>
                <a:gd name="T17" fmla="*/ 230 h 3800"/>
                <a:gd name="T18" fmla="*/ 260 w 2360"/>
                <a:gd name="T19" fmla="*/ 243 h 3800"/>
                <a:gd name="T20" fmla="*/ 241 w 2360"/>
                <a:gd name="T21" fmla="*/ 299 h 3800"/>
                <a:gd name="T22" fmla="*/ 241 w 2360"/>
                <a:gd name="T23" fmla="*/ 320 h 3800"/>
                <a:gd name="T24" fmla="*/ 241 w 2360"/>
                <a:gd name="T25" fmla="*/ 341 h 3800"/>
                <a:gd name="T26" fmla="*/ 271 w 2360"/>
                <a:gd name="T27" fmla="*/ 340 h 3800"/>
                <a:gd name="T28" fmla="*/ 288 w 2360"/>
                <a:gd name="T29" fmla="*/ 391 h 3800"/>
                <a:gd name="T30" fmla="*/ 291 w 2360"/>
                <a:gd name="T31" fmla="*/ 421 h 3800"/>
                <a:gd name="T32" fmla="*/ 300 w 2360"/>
                <a:gd name="T33" fmla="*/ 440 h 3800"/>
                <a:gd name="T34" fmla="*/ 316 w 2360"/>
                <a:gd name="T35" fmla="*/ 456 h 3800"/>
                <a:gd name="T36" fmla="*/ 334 w 2360"/>
                <a:gd name="T37" fmla="*/ 465 h 3800"/>
                <a:gd name="T38" fmla="*/ 380 w 2360"/>
                <a:gd name="T39" fmla="*/ 465 h 3800"/>
                <a:gd name="T40" fmla="*/ 397 w 2360"/>
                <a:gd name="T41" fmla="*/ 476 h 3800"/>
                <a:gd name="T42" fmla="*/ 420 w 2360"/>
                <a:gd name="T43" fmla="*/ 471 h 3800"/>
                <a:gd name="T44" fmla="*/ 420 w 2360"/>
                <a:gd name="T45" fmla="*/ 454 h 3800"/>
                <a:gd name="T46" fmla="*/ 448 w 2360"/>
                <a:gd name="T47" fmla="*/ 465 h 3800"/>
                <a:gd name="T48" fmla="*/ 435 w 2360"/>
                <a:gd name="T49" fmla="*/ 590 h 3800"/>
                <a:gd name="T50" fmla="*/ 427 w 2360"/>
                <a:gd name="T51" fmla="*/ 662 h 3800"/>
                <a:gd name="T52" fmla="*/ 421 w 2360"/>
                <a:gd name="T53" fmla="*/ 720 h 3800"/>
                <a:gd name="T54" fmla="*/ 324 w 2360"/>
                <a:gd name="T55" fmla="*/ 694 h 3800"/>
                <a:gd name="T56" fmla="*/ 212 w 2360"/>
                <a:gd name="T57" fmla="*/ 678 h 3800"/>
                <a:gd name="T58" fmla="*/ 0 w 2360"/>
                <a:gd name="T59" fmla="*/ 636 h 3800"/>
                <a:gd name="T60" fmla="*/ 23 w 2360"/>
                <a:gd name="T61" fmla="*/ 482 h 3800"/>
                <a:gd name="T62" fmla="*/ 46 w 2360"/>
                <a:gd name="T63" fmla="*/ 448 h 3800"/>
                <a:gd name="T64" fmla="*/ 28 w 2360"/>
                <a:gd name="T65" fmla="*/ 425 h 3800"/>
                <a:gd name="T66" fmla="*/ 28 w 2360"/>
                <a:gd name="T67" fmla="*/ 403 h 3800"/>
                <a:gd name="T68" fmla="*/ 57 w 2360"/>
                <a:gd name="T69" fmla="*/ 385 h 3800"/>
                <a:gd name="T70" fmla="*/ 63 w 2360"/>
                <a:gd name="T71" fmla="*/ 358 h 3800"/>
                <a:gd name="T72" fmla="*/ 63 w 2360"/>
                <a:gd name="T73" fmla="*/ 351 h 3800"/>
                <a:gd name="T74" fmla="*/ 69 w 2360"/>
                <a:gd name="T75" fmla="*/ 340 h 3800"/>
                <a:gd name="T76" fmla="*/ 91 w 2360"/>
                <a:gd name="T77" fmla="*/ 334 h 3800"/>
                <a:gd name="T78" fmla="*/ 93 w 2360"/>
                <a:gd name="T79" fmla="*/ 317 h 3800"/>
                <a:gd name="T80" fmla="*/ 91 w 2360"/>
                <a:gd name="T81" fmla="*/ 294 h 3800"/>
                <a:gd name="T82" fmla="*/ 75 w 2360"/>
                <a:gd name="T83" fmla="*/ 271 h 3800"/>
                <a:gd name="T84" fmla="*/ 75 w 2360"/>
                <a:gd name="T85" fmla="*/ 237 h 3800"/>
                <a:gd name="T86" fmla="*/ 99 w 2360"/>
                <a:gd name="T87" fmla="*/ 156 h 3800"/>
                <a:gd name="T88" fmla="*/ 103 w 2360"/>
                <a:gd name="T89" fmla="*/ 131 h 3800"/>
                <a:gd name="T90" fmla="*/ 102 w 2360"/>
                <a:gd name="T91" fmla="*/ 96 h 3800"/>
                <a:gd name="T92" fmla="*/ 114 w 2360"/>
                <a:gd name="T93" fmla="*/ 59 h 3800"/>
                <a:gd name="T94" fmla="*/ 120 w 2360"/>
                <a:gd name="T95" fmla="*/ 20 h 3800"/>
                <a:gd name="T96" fmla="*/ 129 w 2360"/>
                <a:gd name="T97" fmla="*/ 2 h 380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360" h="3800">
                  <a:moveTo>
                    <a:pt x="681" y="12"/>
                  </a:moveTo>
                  <a:lnTo>
                    <a:pt x="803" y="0"/>
                  </a:lnTo>
                  <a:lnTo>
                    <a:pt x="979" y="64"/>
                  </a:lnTo>
                  <a:lnTo>
                    <a:pt x="955" y="312"/>
                  </a:lnTo>
                  <a:lnTo>
                    <a:pt x="947" y="528"/>
                  </a:lnTo>
                  <a:lnTo>
                    <a:pt x="950" y="804"/>
                  </a:lnTo>
                  <a:lnTo>
                    <a:pt x="1043" y="944"/>
                  </a:lnTo>
                  <a:lnTo>
                    <a:pt x="1190" y="1104"/>
                  </a:lnTo>
                  <a:lnTo>
                    <a:pt x="1251" y="1216"/>
                  </a:lnTo>
                  <a:lnTo>
                    <a:pt x="1370" y="1284"/>
                  </a:lnTo>
                  <a:lnTo>
                    <a:pt x="1267" y="1576"/>
                  </a:lnTo>
                  <a:lnTo>
                    <a:pt x="1267" y="1688"/>
                  </a:lnTo>
                  <a:lnTo>
                    <a:pt x="1267" y="1800"/>
                  </a:lnTo>
                  <a:lnTo>
                    <a:pt x="1430" y="1794"/>
                  </a:lnTo>
                  <a:lnTo>
                    <a:pt x="1515" y="2064"/>
                  </a:lnTo>
                  <a:lnTo>
                    <a:pt x="1531" y="2224"/>
                  </a:lnTo>
                  <a:lnTo>
                    <a:pt x="1579" y="2320"/>
                  </a:lnTo>
                  <a:lnTo>
                    <a:pt x="1667" y="2408"/>
                  </a:lnTo>
                  <a:lnTo>
                    <a:pt x="1760" y="2454"/>
                  </a:lnTo>
                  <a:lnTo>
                    <a:pt x="2000" y="2454"/>
                  </a:lnTo>
                  <a:lnTo>
                    <a:pt x="2090" y="2514"/>
                  </a:lnTo>
                  <a:lnTo>
                    <a:pt x="2210" y="2484"/>
                  </a:lnTo>
                  <a:lnTo>
                    <a:pt x="2210" y="2394"/>
                  </a:lnTo>
                  <a:lnTo>
                    <a:pt x="2360" y="2454"/>
                  </a:lnTo>
                  <a:lnTo>
                    <a:pt x="2291" y="3112"/>
                  </a:lnTo>
                  <a:lnTo>
                    <a:pt x="2251" y="3496"/>
                  </a:lnTo>
                  <a:lnTo>
                    <a:pt x="2219" y="3800"/>
                  </a:lnTo>
                  <a:lnTo>
                    <a:pt x="1707" y="3664"/>
                  </a:lnTo>
                  <a:lnTo>
                    <a:pt x="1115" y="3576"/>
                  </a:lnTo>
                  <a:lnTo>
                    <a:pt x="0" y="3355"/>
                  </a:lnTo>
                  <a:lnTo>
                    <a:pt x="121" y="2544"/>
                  </a:lnTo>
                  <a:lnTo>
                    <a:pt x="241" y="2365"/>
                  </a:lnTo>
                  <a:lnTo>
                    <a:pt x="150" y="2242"/>
                  </a:lnTo>
                  <a:lnTo>
                    <a:pt x="150" y="2125"/>
                  </a:lnTo>
                  <a:lnTo>
                    <a:pt x="300" y="2034"/>
                  </a:lnTo>
                  <a:lnTo>
                    <a:pt x="330" y="1887"/>
                  </a:lnTo>
                  <a:lnTo>
                    <a:pt x="330" y="1852"/>
                  </a:lnTo>
                  <a:lnTo>
                    <a:pt x="361" y="1794"/>
                  </a:lnTo>
                  <a:lnTo>
                    <a:pt x="478" y="1764"/>
                  </a:lnTo>
                  <a:lnTo>
                    <a:pt x="492" y="1671"/>
                  </a:lnTo>
                  <a:lnTo>
                    <a:pt x="480" y="1554"/>
                  </a:lnTo>
                  <a:lnTo>
                    <a:pt x="393" y="1432"/>
                  </a:lnTo>
                  <a:lnTo>
                    <a:pt x="396" y="1252"/>
                  </a:lnTo>
                  <a:lnTo>
                    <a:pt x="519" y="823"/>
                  </a:lnTo>
                  <a:lnTo>
                    <a:pt x="544" y="691"/>
                  </a:lnTo>
                  <a:lnTo>
                    <a:pt x="535" y="505"/>
                  </a:lnTo>
                  <a:lnTo>
                    <a:pt x="598" y="312"/>
                  </a:lnTo>
                  <a:lnTo>
                    <a:pt x="633" y="105"/>
                  </a:lnTo>
                  <a:lnTo>
                    <a:pt x="681" y="1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1" name="Freeform 164"/>
            <p:cNvSpPr>
              <a:spLocks/>
            </p:cNvSpPr>
            <p:nvPr/>
          </p:nvSpPr>
          <p:spPr bwMode="auto">
            <a:xfrm>
              <a:off x="6454329" y="2362658"/>
              <a:ext cx="28115" cy="25772"/>
            </a:xfrm>
            <a:custGeom>
              <a:avLst/>
              <a:gdLst>
                <a:gd name="T0" fmla="*/ 0 w 51"/>
                <a:gd name="T1" fmla="*/ 8 h 51"/>
                <a:gd name="T2" fmla="*/ 10 w 51"/>
                <a:gd name="T3" fmla="*/ 0 h 51"/>
                <a:gd name="T4" fmla="*/ 24 w 51"/>
                <a:gd name="T5" fmla="*/ 10 h 51"/>
                <a:gd name="T6" fmla="*/ 10 w 51"/>
                <a:gd name="T7" fmla="*/ 22 h 51"/>
                <a:gd name="T8" fmla="*/ 10 w 51"/>
                <a:gd name="T9" fmla="*/ 16 h 51"/>
                <a:gd name="T10" fmla="*/ 9 w 51"/>
                <a:gd name="T11" fmla="*/ 13 h 51"/>
                <a:gd name="T12" fmla="*/ 6 w 51"/>
                <a:gd name="T13" fmla="*/ 10 h 51"/>
                <a:gd name="T14" fmla="*/ 0 w 51"/>
                <a:gd name="T15" fmla="*/ 8 h 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" h="51">
                  <a:moveTo>
                    <a:pt x="0" y="18"/>
                  </a:moveTo>
                  <a:lnTo>
                    <a:pt x="21" y="0"/>
                  </a:lnTo>
                  <a:lnTo>
                    <a:pt x="51" y="24"/>
                  </a:lnTo>
                  <a:lnTo>
                    <a:pt x="22" y="51"/>
                  </a:lnTo>
                  <a:lnTo>
                    <a:pt x="22" y="38"/>
                  </a:lnTo>
                  <a:lnTo>
                    <a:pt x="20" y="29"/>
                  </a:lnTo>
                  <a:lnTo>
                    <a:pt x="12" y="23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" name="Isosceles Triangle 4"/>
          <p:cNvSpPr/>
          <p:nvPr/>
        </p:nvSpPr>
        <p:spPr>
          <a:xfrm rot="16200000">
            <a:off x="4454104" y="744649"/>
            <a:ext cx="2940937" cy="1833482"/>
          </a:xfrm>
          <a:prstGeom prst="triangle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Rectangle 1"/>
          <p:cNvSpPr/>
          <p:nvPr/>
        </p:nvSpPr>
        <p:spPr>
          <a:xfrm>
            <a:off x="-19048" y="0"/>
            <a:ext cx="8367225" cy="6876155"/>
          </a:xfrm>
          <a:custGeom>
            <a:avLst/>
            <a:gdLst>
              <a:gd name="connsiteX0" fmla="*/ 0 w 14287500"/>
              <a:gd name="connsiteY0" fmla="*/ 0 h 7162800"/>
              <a:gd name="connsiteX1" fmla="*/ 14287500 w 14287500"/>
              <a:gd name="connsiteY1" fmla="*/ 0 h 7162800"/>
              <a:gd name="connsiteX2" fmla="*/ 14287500 w 14287500"/>
              <a:gd name="connsiteY2" fmla="*/ 7162800 h 7162800"/>
              <a:gd name="connsiteX3" fmla="*/ 0 w 14287500"/>
              <a:gd name="connsiteY3" fmla="*/ 7162800 h 7162800"/>
              <a:gd name="connsiteX4" fmla="*/ 0 w 14287500"/>
              <a:gd name="connsiteY4" fmla="*/ 0 h 7162800"/>
              <a:gd name="connsiteX0" fmla="*/ 0 w 14287500"/>
              <a:gd name="connsiteY0" fmla="*/ 0 h 7162800"/>
              <a:gd name="connsiteX1" fmla="*/ 14287500 w 14287500"/>
              <a:gd name="connsiteY1" fmla="*/ 0 h 7162800"/>
              <a:gd name="connsiteX2" fmla="*/ 14249400 w 14287500"/>
              <a:gd name="connsiteY2" fmla="*/ 4191000 h 7162800"/>
              <a:gd name="connsiteX3" fmla="*/ 14287500 w 14287500"/>
              <a:gd name="connsiteY3" fmla="*/ 7162800 h 7162800"/>
              <a:gd name="connsiteX4" fmla="*/ 0 w 14287500"/>
              <a:gd name="connsiteY4" fmla="*/ 7162800 h 7162800"/>
              <a:gd name="connsiteX5" fmla="*/ 0 w 14287500"/>
              <a:gd name="connsiteY5" fmla="*/ 0 h 7162800"/>
              <a:gd name="connsiteX0" fmla="*/ 0 w 14287500"/>
              <a:gd name="connsiteY0" fmla="*/ 0 h 7162800"/>
              <a:gd name="connsiteX1" fmla="*/ 14287500 w 14287500"/>
              <a:gd name="connsiteY1" fmla="*/ 0 h 7162800"/>
              <a:gd name="connsiteX2" fmla="*/ 11849100 w 14287500"/>
              <a:gd name="connsiteY2" fmla="*/ 4038600 h 7162800"/>
              <a:gd name="connsiteX3" fmla="*/ 14287500 w 14287500"/>
              <a:gd name="connsiteY3" fmla="*/ 7162800 h 7162800"/>
              <a:gd name="connsiteX4" fmla="*/ 0 w 14287500"/>
              <a:gd name="connsiteY4" fmla="*/ 7162800 h 7162800"/>
              <a:gd name="connsiteX5" fmla="*/ 0 w 14287500"/>
              <a:gd name="connsiteY5" fmla="*/ 0 h 7162800"/>
              <a:gd name="connsiteX0" fmla="*/ 0 w 16725900"/>
              <a:gd name="connsiteY0" fmla="*/ 0 h 8534400"/>
              <a:gd name="connsiteX1" fmla="*/ 14287500 w 16725900"/>
              <a:gd name="connsiteY1" fmla="*/ 0 h 8534400"/>
              <a:gd name="connsiteX2" fmla="*/ 11849100 w 16725900"/>
              <a:gd name="connsiteY2" fmla="*/ 4038600 h 8534400"/>
              <a:gd name="connsiteX3" fmla="*/ 16725900 w 16725900"/>
              <a:gd name="connsiteY3" fmla="*/ 8534400 h 8534400"/>
              <a:gd name="connsiteX4" fmla="*/ 0 w 16725900"/>
              <a:gd name="connsiteY4" fmla="*/ 7162800 h 8534400"/>
              <a:gd name="connsiteX5" fmla="*/ 0 w 16725900"/>
              <a:gd name="connsiteY5" fmla="*/ 0 h 8534400"/>
              <a:gd name="connsiteX0" fmla="*/ 0 w 16725900"/>
              <a:gd name="connsiteY0" fmla="*/ 0 h 8534400"/>
              <a:gd name="connsiteX1" fmla="*/ 14287500 w 16725900"/>
              <a:gd name="connsiteY1" fmla="*/ 0 h 8534400"/>
              <a:gd name="connsiteX2" fmla="*/ 11849100 w 16725900"/>
              <a:gd name="connsiteY2" fmla="*/ 3810000 h 8534400"/>
              <a:gd name="connsiteX3" fmla="*/ 16725900 w 16725900"/>
              <a:gd name="connsiteY3" fmla="*/ 8534400 h 8534400"/>
              <a:gd name="connsiteX4" fmla="*/ 0 w 16725900"/>
              <a:gd name="connsiteY4" fmla="*/ 7162800 h 8534400"/>
              <a:gd name="connsiteX5" fmla="*/ 0 w 16725900"/>
              <a:gd name="connsiteY5" fmla="*/ 0 h 8534400"/>
              <a:gd name="connsiteX0" fmla="*/ 0 w 16725900"/>
              <a:gd name="connsiteY0" fmla="*/ 0 h 8534400"/>
              <a:gd name="connsiteX1" fmla="*/ 14287500 w 16725900"/>
              <a:gd name="connsiteY1" fmla="*/ 0 h 8534400"/>
              <a:gd name="connsiteX2" fmla="*/ 11461173 w 16725900"/>
              <a:gd name="connsiteY2" fmla="*/ 3338946 h 8534400"/>
              <a:gd name="connsiteX3" fmla="*/ 16725900 w 16725900"/>
              <a:gd name="connsiteY3" fmla="*/ 8534400 h 8534400"/>
              <a:gd name="connsiteX4" fmla="*/ 0 w 16725900"/>
              <a:gd name="connsiteY4" fmla="*/ 7162800 h 8534400"/>
              <a:gd name="connsiteX5" fmla="*/ 0 w 16725900"/>
              <a:gd name="connsiteY5" fmla="*/ 0 h 8534400"/>
              <a:gd name="connsiteX0" fmla="*/ 0 w 16725900"/>
              <a:gd name="connsiteY0" fmla="*/ 0 h 8534400"/>
              <a:gd name="connsiteX1" fmla="*/ 15312736 w 16725900"/>
              <a:gd name="connsiteY1" fmla="*/ 27709 h 8534400"/>
              <a:gd name="connsiteX2" fmla="*/ 11461173 w 16725900"/>
              <a:gd name="connsiteY2" fmla="*/ 3338946 h 8534400"/>
              <a:gd name="connsiteX3" fmla="*/ 16725900 w 16725900"/>
              <a:gd name="connsiteY3" fmla="*/ 8534400 h 8534400"/>
              <a:gd name="connsiteX4" fmla="*/ 0 w 16725900"/>
              <a:gd name="connsiteY4" fmla="*/ 7162800 h 8534400"/>
              <a:gd name="connsiteX5" fmla="*/ 0 w 16725900"/>
              <a:gd name="connsiteY5" fmla="*/ 0 h 8534400"/>
              <a:gd name="connsiteX0" fmla="*/ 0 w 16725900"/>
              <a:gd name="connsiteY0" fmla="*/ 0 h 8534400"/>
              <a:gd name="connsiteX1" fmla="*/ 15046036 w 16725900"/>
              <a:gd name="connsiteY1" fmla="*/ 8659 h 8534400"/>
              <a:gd name="connsiteX2" fmla="*/ 11461173 w 16725900"/>
              <a:gd name="connsiteY2" fmla="*/ 3338946 h 8534400"/>
              <a:gd name="connsiteX3" fmla="*/ 16725900 w 16725900"/>
              <a:gd name="connsiteY3" fmla="*/ 8534400 h 8534400"/>
              <a:gd name="connsiteX4" fmla="*/ 0 w 16725900"/>
              <a:gd name="connsiteY4" fmla="*/ 7162800 h 8534400"/>
              <a:gd name="connsiteX5" fmla="*/ 0 w 16725900"/>
              <a:gd name="connsiteY5" fmla="*/ 0 h 8534400"/>
              <a:gd name="connsiteX0" fmla="*/ 0 w 16725900"/>
              <a:gd name="connsiteY0" fmla="*/ 0 h 8534400"/>
              <a:gd name="connsiteX1" fmla="*/ 14855536 w 16725900"/>
              <a:gd name="connsiteY1" fmla="*/ 8659 h 8534400"/>
              <a:gd name="connsiteX2" fmla="*/ 11461173 w 16725900"/>
              <a:gd name="connsiteY2" fmla="*/ 3338946 h 8534400"/>
              <a:gd name="connsiteX3" fmla="*/ 16725900 w 16725900"/>
              <a:gd name="connsiteY3" fmla="*/ 8534400 h 8534400"/>
              <a:gd name="connsiteX4" fmla="*/ 0 w 16725900"/>
              <a:gd name="connsiteY4" fmla="*/ 7162800 h 8534400"/>
              <a:gd name="connsiteX5" fmla="*/ 0 w 16725900"/>
              <a:gd name="connsiteY5" fmla="*/ 0 h 8534400"/>
              <a:gd name="connsiteX0" fmla="*/ 0 w 16864445"/>
              <a:gd name="connsiteY0" fmla="*/ 0 h 8672946"/>
              <a:gd name="connsiteX1" fmla="*/ 14855536 w 16864445"/>
              <a:gd name="connsiteY1" fmla="*/ 8659 h 8672946"/>
              <a:gd name="connsiteX2" fmla="*/ 11461173 w 16864445"/>
              <a:gd name="connsiteY2" fmla="*/ 3338946 h 8672946"/>
              <a:gd name="connsiteX3" fmla="*/ 16864445 w 16864445"/>
              <a:gd name="connsiteY3" fmla="*/ 8672946 h 8672946"/>
              <a:gd name="connsiteX4" fmla="*/ 0 w 16864445"/>
              <a:gd name="connsiteY4" fmla="*/ 7162800 h 8672946"/>
              <a:gd name="connsiteX5" fmla="*/ 0 w 16864445"/>
              <a:gd name="connsiteY5" fmla="*/ 0 h 8672946"/>
              <a:gd name="connsiteX0" fmla="*/ 0 w 16864445"/>
              <a:gd name="connsiteY0" fmla="*/ 0 h 8672946"/>
              <a:gd name="connsiteX1" fmla="*/ 14855536 w 16864445"/>
              <a:gd name="connsiteY1" fmla="*/ 8659 h 8672946"/>
              <a:gd name="connsiteX2" fmla="*/ 11461173 w 16864445"/>
              <a:gd name="connsiteY2" fmla="*/ 3338946 h 8672946"/>
              <a:gd name="connsiteX3" fmla="*/ 16864445 w 16864445"/>
              <a:gd name="connsiteY3" fmla="*/ 8672946 h 8672946"/>
              <a:gd name="connsiteX4" fmla="*/ 5043055 w 16864445"/>
              <a:gd name="connsiteY4" fmla="*/ 7592291 h 8672946"/>
              <a:gd name="connsiteX5" fmla="*/ 0 w 16864445"/>
              <a:gd name="connsiteY5" fmla="*/ 7162800 h 8672946"/>
              <a:gd name="connsiteX6" fmla="*/ 0 w 16864445"/>
              <a:gd name="connsiteY6" fmla="*/ 0 h 8672946"/>
              <a:gd name="connsiteX0" fmla="*/ 0 w 16874837"/>
              <a:gd name="connsiteY0" fmla="*/ 0 h 13106400"/>
              <a:gd name="connsiteX1" fmla="*/ 14855536 w 16874837"/>
              <a:gd name="connsiteY1" fmla="*/ 8659 h 13106400"/>
              <a:gd name="connsiteX2" fmla="*/ 11461173 w 16874837"/>
              <a:gd name="connsiteY2" fmla="*/ 3338946 h 13106400"/>
              <a:gd name="connsiteX3" fmla="*/ 16864445 w 16874837"/>
              <a:gd name="connsiteY3" fmla="*/ 8672946 h 13106400"/>
              <a:gd name="connsiteX4" fmla="*/ 16874837 w 16874837"/>
              <a:gd name="connsiteY4" fmla="*/ 13106400 h 13106400"/>
              <a:gd name="connsiteX5" fmla="*/ 0 w 16874837"/>
              <a:gd name="connsiteY5" fmla="*/ 7162800 h 13106400"/>
              <a:gd name="connsiteX6" fmla="*/ 0 w 16874837"/>
              <a:gd name="connsiteY6" fmla="*/ 0 h 13106400"/>
              <a:gd name="connsiteX0" fmla="*/ 0 w 16874836"/>
              <a:gd name="connsiteY0" fmla="*/ 0 h 13716000"/>
              <a:gd name="connsiteX1" fmla="*/ 14855536 w 16874836"/>
              <a:gd name="connsiteY1" fmla="*/ 8659 h 13716000"/>
              <a:gd name="connsiteX2" fmla="*/ 11461173 w 16874836"/>
              <a:gd name="connsiteY2" fmla="*/ 3338946 h 13716000"/>
              <a:gd name="connsiteX3" fmla="*/ 16864445 w 16874836"/>
              <a:gd name="connsiteY3" fmla="*/ 8672946 h 13716000"/>
              <a:gd name="connsiteX4" fmla="*/ 16874836 w 16874836"/>
              <a:gd name="connsiteY4" fmla="*/ 13716000 h 13716000"/>
              <a:gd name="connsiteX5" fmla="*/ 0 w 16874836"/>
              <a:gd name="connsiteY5" fmla="*/ 7162800 h 13716000"/>
              <a:gd name="connsiteX6" fmla="*/ 0 w 16874836"/>
              <a:gd name="connsiteY6" fmla="*/ 0 h 13716000"/>
              <a:gd name="connsiteX0" fmla="*/ 38100 w 16912936"/>
              <a:gd name="connsiteY0" fmla="*/ 0 h 13754100"/>
              <a:gd name="connsiteX1" fmla="*/ 14893636 w 16912936"/>
              <a:gd name="connsiteY1" fmla="*/ 8659 h 13754100"/>
              <a:gd name="connsiteX2" fmla="*/ 11499273 w 16912936"/>
              <a:gd name="connsiteY2" fmla="*/ 3338946 h 13754100"/>
              <a:gd name="connsiteX3" fmla="*/ 16902545 w 16912936"/>
              <a:gd name="connsiteY3" fmla="*/ 8672946 h 13754100"/>
              <a:gd name="connsiteX4" fmla="*/ 16912936 w 16912936"/>
              <a:gd name="connsiteY4" fmla="*/ 13716000 h 13754100"/>
              <a:gd name="connsiteX5" fmla="*/ 0 w 16912936"/>
              <a:gd name="connsiteY5" fmla="*/ 13754100 h 13754100"/>
              <a:gd name="connsiteX6" fmla="*/ 38100 w 16912936"/>
              <a:gd name="connsiteY6" fmla="*/ 0 h 13754100"/>
              <a:gd name="connsiteX0" fmla="*/ 38100 w 16912936"/>
              <a:gd name="connsiteY0" fmla="*/ 0 h 13754100"/>
              <a:gd name="connsiteX1" fmla="*/ 14893636 w 16912936"/>
              <a:gd name="connsiteY1" fmla="*/ 8659 h 13754100"/>
              <a:gd name="connsiteX2" fmla="*/ 11499273 w 16912936"/>
              <a:gd name="connsiteY2" fmla="*/ 3338946 h 13754100"/>
              <a:gd name="connsiteX3" fmla="*/ 16736290 w 16912936"/>
              <a:gd name="connsiteY3" fmla="*/ 8478982 h 13754100"/>
              <a:gd name="connsiteX4" fmla="*/ 16912936 w 16912936"/>
              <a:gd name="connsiteY4" fmla="*/ 13716000 h 13754100"/>
              <a:gd name="connsiteX5" fmla="*/ 0 w 16912936"/>
              <a:gd name="connsiteY5" fmla="*/ 13754100 h 13754100"/>
              <a:gd name="connsiteX6" fmla="*/ 38100 w 16912936"/>
              <a:gd name="connsiteY6" fmla="*/ 0 h 13754100"/>
              <a:gd name="connsiteX0" fmla="*/ 38100 w 16774391"/>
              <a:gd name="connsiteY0" fmla="*/ 0 h 13754100"/>
              <a:gd name="connsiteX1" fmla="*/ 14893636 w 16774391"/>
              <a:gd name="connsiteY1" fmla="*/ 8659 h 13754100"/>
              <a:gd name="connsiteX2" fmla="*/ 11499273 w 16774391"/>
              <a:gd name="connsiteY2" fmla="*/ 3338946 h 13754100"/>
              <a:gd name="connsiteX3" fmla="*/ 16736290 w 16774391"/>
              <a:gd name="connsiteY3" fmla="*/ 8478982 h 13754100"/>
              <a:gd name="connsiteX4" fmla="*/ 16774391 w 16774391"/>
              <a:gd name="connsiteY4" fmla="*/ 13716000 h 13754100"/>
              <a:gd name="connsiteX5" fmla="*/ 0 w 16774391"/>
              <a:gd name="connsiteY5" fmla="*/ 13754100 h 13754100"/>
              <a:gd name="connsiteX6" fmla="*/ 38100 w 16774391"/>
              <a:gd name="connsiteY6" fmla="*/ 0 h 13754100"/>
              <a:gd name="connsiteX0" fmla="*/ 38100 w 16736629"/>
              <a:gd name="connsiteY0" fmla="*/ 0 h 13754100"/>
              <a:gd name="connsiteX1" fmla="*/ 14893636 w 16736629"/>
              <a:gd name="connsiteY1" fmla="*/ 8659 h 13754100"/>
              <a:gd name="connsiteX2" fmla="*/ 11499273 w 16736629"/>
              <a:gd name="connsiteY2" fmla="*/ 3338946 h 13754100"/>
              <a:gd name="connsiteX3" fmla="*/ 16736290 w 16736629"/>
              <a:gd name="connsiteY3" fmla="*/ 8478982 h 13754100"/>
              <a:gd name="connsiteX4" fmla="*/ 16718973 w 16736629"/>
              <a:gd name="connsiteY4" fmla="*/ 13716000 h 13754100"/>
              <a:gd name="connsiteX5" fmla="*/ 0 w 16736629"/>
              <a:gd name="connsiteY5" fmla="*/ 13754100 h 13754100"/>
              <a:gd name="connsiteX6" fmla="*/ 38100 w 16736629"/>
              <a:gd name="connsiteY6" fmla="*/ 0 h 137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36629" h="13754100">
                <a:moveTo>
                  <a:pt x="38100" y="0"/>
                </a:moveTo>
                <a:lnTo>
                  <a:pt x="14893636" y="8659"/>
                </a:lnTo>
                <a:lnTo>
                  <a:pt x="11499273" y="3338946"/>
                </a:lnTo>
                <a:lnTo>
                  <a:pt x="16736290" y="8478982"/>
                </a:lnTo>
                <a:cubicBezTo>
                  <a:pt x="16739754" y="10160000"/>
                  <a:pt x="16715509" y="12034982"/>
                  <a:pt x="16718973" y="13716000"/>
                </a:cubicBezTo>
                <a:lnTo>
                  <a:pt x="0" y="13754100"/>
                </a:lnTo>
                <a:lnTo>
                  <a:pt x="381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  <a:effectLst>
            <a:outerShdw blurRad="1016000" dist="381000" dir="2700000" sx="91000" sy="91000" algn="t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12" name="Group 11"/>
          <p:cNvGrpSpPr/>
          <p:nvPr/>
        </p:nvGrpSpPr>
        <p:grpSpPr>
          <a:xfrm>
            <a:off x="97326" y="706950"/>
            <a:ext cx="4748016" cy="3224295"/>
            <a:chOff x="1730121" y="1277908"/>
            <a:chExt cx="5325162" cy="3616225"/>
          </a:xfrm>
          <a:solidFill>
            <a:schemeClr val="accent1">
              <a:alpha val="53000"/>
            </a:schemeClr>
          </a:solidFill>
        </p:grpSpPr>
        <p:sp>
          <p:nvSpPr>
            <p:cNvPr id="13" name="Freeform 103"/>
            <p:cNvSpPr>
              <a:spLocks/>
            </p:cNvSpPr>
            <p:nvPr/>
          </p:nvSpPr>
          <p:spPr bwMode="auto">
            <a:xfrm>
              <a:off x="1730121" y="3272442"/>
              <a:ext cx="849188" cy="972678"/>
            </a:xfrm>
            <a:custGeom>
              <a:avLst/>
              <a:gdLst>
                <a:gd name="T0" fmla="*/ 2656 w 3826"/>
                <a:gd name="T1" fmla="*/ 2761 h 4380"/>
                <a:gd name="T2" fmla="*/ 2806 w 3826"/>
                <a:gd name="T3" fmla="*/ 2911 h 4380"/>
                <a:gd name="T4" fmla="*/ 2866 w 3826"/>
                <a:gd name="T5" fmla="*/ 3241 h 4380"/>
                <a:gd name="T6" fmla="*/ 3166 w 3826"/>
                <a:gd name="T7" fmla="*/ 3991 h 4380"/>
                <a:gd name="T8" fmla="*/ 3264 w 3826"/>
                <a:gd name="T9" fmla="*/ 4315 h 4380"/>
                <a:gd name="T10" fmla="*/ 3118 w 3826"/>
                <a:gd name="T11" fmla="*/ 4315 h 4380"/>
                <a:gd name="T12" fmla="*/ 3099 w 3826"/>
                <a:gd name="T13" fmla="*/ 4069 h 4380"/>
                <a:gd name="T14" fmla="*/ 2898 w 3826"/>
                <a:gd name="T15" fmla="*/ 3931 h 4380"/>
                <a:gd name="T16" fmla="*/ 2990 w 3826"/>
                <a:gd name="T17" fmla="*/ 4169 h 4380"/>
                <a:gd name="T18" fmla="*/ 2862 w 3826"/>
                <a:gd name="T19" fmla="*/ 4361 h 4380"/>
                <a:gd name="T20" fmla="*/ 2807 w 3826"/>
                <a:gd name="T21" fmla="*/ 3950 h 4380"/>
                <a:gd name="T22" fmla="*/ 2807 w 3826"/>
                <a:gd name="T23" fmla="*/ 3602 h 4380"/>
                <a:gd name="T24" fmla="*/ 2746 w 3826"/>
                <a:gd name="T25" fmla="*/ 3361 h 4380"/>
                <a:gd name="T26" fmla="*/ 2688 w 3826"/>
                <a:gd name="T27" fmla="*/ 3090 h 4380"/>
                <a:gd name="T28" fmla="*/ 2416 w 3826"/>
                <a:gd name="T29" fmla="*/ 2731 h 4380"/>
                <a:gd name="T30" fmla="*/ 2286 w 3826"/>
                <a:gd name="T31" fmla="*/ 2533 h 4380"/>
                <a:gd name="T32" fmla="*/ 2094 w 3826"/>
                <a:gd name="T33" fmla="*/ 2286 h 4380"/>
                <a:gd name="T34" fmla="*/ 1847 w 3826"/>
                <a:gd name="T35" fmla="*/ 2331 h 4380"/>
                <a:gd name="T36" fmla="*/ 1545 w 3826"/>
                <a:gd name="T37" fmla="*/ 2322 h 4380"/>
                <a:gd name="T38" fmla="*/ 1664 w 3826"/>
                <a:gd name="T39" fmla="*/ 2157 h 4380"/>
                <a:gd name="T40" fmla="*/ 1929 w 3826"/>
                <a:gd name="T41" fmla="*/ 2148 h 4380"/>
                <a:gd name="T42" fmla="*/ 1947 w 3826"/>
                <a:gd name="T43" fmla="*/ 2010 h 4380"/>
                <a:gd name="T44" fmla="*/ 1655 w 3826"/>
                <a:gd name="T45" fmla="*/ 2029 h 4380"/>
                <a:gd name="T46" fmla="*/ 1362 w 3826"/>
                <a:gd name="T47" fmla="*/ 2065 h 4380"/>
                <a:gd name="T48" fmla="*/ 1234 w 3826"/>
                <a:gd name="T49" fmla="*/ 2249 h 4380"/>
                <a:gd name="T50" fmla="*/ 946 w 3826"/>
                <a:gd name="T51" fmla="*/ 2221 h 4380"/>
                <a:gd name="T52" fmla="*/ 128 w 3826"/>
                <a:gd name="T53" fmla="*/ 1965 h 4380"/>
                <a:gd name="T54" fmla="*/ 9 w 3826"/>
                <a:gd name="T55" fmla="*/ 1764 h 4380"/>
                <a:gd name="T56" fmla="*/ 357 w 3826"/>
                <a:gd name="T57" fmla="*/ 1956 h 4380"/>
                <a:gd name="T58" fmla="*/ 649 w 3826"/>
                <a:gd name="T59" fmla="*/ 2047 h 4380"/>
                <a:gd name="T60" fmla="*/ 933 w 3826"/>
                <a:gd name="T61" fmla="*/ 2001 h 4380"/>
                <a:gd name="T62" fmla="*/ 987 w 3826"/>
                <a:gd name="T63" fmla="*/ 1846 h 4380"/>
                <a:gd name="T64" fmla="*/ 905 w 3826"/>
                <a:gd name="T65" fmla="*/ 1709 h 4380"/>
                <a:gd name="T66" fmla="*/ 750 w 3826"/>
                <a:gd name="T67" fmla="*/ 1608 h 4380"/>
                <a:gd name="T68" fmla="*/ 826 w 3826"/>
                <a:gd name="T69" fmla="*/ 1410 h 4380"/>
                <a:gd name="T70" fmla="*/ 759 w 3826"/>
                <a:gd name="T71" fmla="*/ 1233 h 4380"/>
                <a:gd name="T72" fmla="*/ 796 w 3826"/>
                <a:gd name="T73" fmla="*/ 1020 h 4380"/>
                <a:gd name="T74" fmla="*/ 1006 w 3826"/>
                <a:gd name="T75" fmla="*/ 776 h 4380"/>
                <a:gd name="T76" fmla="*/ 1306 w 3826"/>
                <a:gd name="T77" fmla="*/ 720 h 4380"/>
                <a:gd name="T78" fmla="*/ 1472 w 3826"/>
                <a:gd name="T79" fmla="*/ 895 h 4380"/>
                <a:gd name="T80" fmla="*/ 1673 w 3826"/>
                <a:gd name="T81" fmla="*/ 913 h 4380"/>
                <a:gd name="T82" fmla="*/ 1710 w 3826"/>
                <a:gd name="T83" fmla="*/ 758 h 4380"/>
                <a:gd name="T84" fmla="*/ 1518 w 3826"/>
                <a:gd name="T85" fmla="*/ 602 h 4380"/>
                <a:gd name="T86" fmla="*/ 1546 w 3826"/>
                <a:gd name="T87" fmla="*/ 270 h 4380"/>
                <a:gd name="T88" fmla="*/ 1755 w 3826"/>
                <a:gd name="T89" fmla="*/ 273 h 4380"/>
                <a:gd name="T90" fmla="*/ 1846 w 3826"/>
                <a:gd name="T91" fmla="*/ 480 h 4380"/>
                <a:gd name="T92" fmla="*/ 2130 w 3826"/>
                <a:gd name="T93" fmla="*/ 657 h 4380"/>
                <a:gd name="T94" fmla="*/ 2139 w 3826"/>
                <a:gd name="T95" fmla="*/ 511 h 4380"/>
                <a:gd name="T96" fmla="*/ 2116 w 3826"/>
                <a:gd name="T97" fmla="*/ 270 h 4380"/>
                <a:gd name="T98" fmla="*/ 2139 w 3826"/>
                <a:gd name="T99" fmla="*/ 81 h 4380"/>
                <a:gd name="T100" fmla="*/ 2386 w 3826"/>
                <a:gd name="T101" fmla="*/ 120 h 4380"/>
                <a:gd name="T102" fmla="*/ 2679 w 3826"/>
                <a:gd name="T103" fmla="*/ 63 h 4380"/>
                <a:gd name="T104" fmla="*/ 2872 w 3826"/>
                <a:gd name="T105" fmla="*/ 207 h 4380"/>
                <a:gd name="T106" fmla="*/ 3032 w 3826"/>
                <a:gd name="T107" fmla="*/ 231 h 4380"/>
                <a:gd name="T108" fmla="*/ 3184 w 3826"/>
                <a:gd name="T109" fmla="*/ 399 h 4380"/>
                <a:gd name="T110" fmla="*/ 3368 w 3826"/>
                <a:gd name="T111" fmla="*/ 551 h 4380"/>
                <a:gd name="T112" fmla="*/ 3474 w 3826"/>
                <a:gd name="T113" fmla="*/ 666 h 4380"/>
                <a:gd name="T114" fmla="*/ 3685 w 3826"/>
                <a:gd name="T115" fmla="*/ 950 h 4380"/>
                <a:gd name="T116" fmla="*/ 3826 w 3826"/>
                <a:gd name="T117" fmla="*/ 1170 h 438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826" h="4380">
                  <a:moveTo>
                    <a:pt x="3826" y="1170"/>
                  </a:moveTo>
                  <a:lnTo>
                    <a:pt x="2656" y="2760"/>
                  </a:lnTo>
                  <a:lnTo>
                    <a:pt x="2706" y="2861"/>
                  </a:lnTo>
                  <a:lnTo>
                    <a:pt x="2806" y="2910"/>
                  </a:lnTo>
                  <a:lnTo>
                    <a:pt x="2807" y="3135"/>
                  </a:lnTo>
                  <a:lnTo>
                    <a:pt x="2866" y="3240"/>
                  </a:lnTo>
                  <a:lnTo>
                    <a:pt x="3072" y="3217"/>
                  </a:lnTo>
                  <a:lnTo>
                    <a:pt x="3166" y="3990"/>
                  </a:lnTo>
                  <a:lnTo>
                    <a:pt x="3256" y="4140"/>
                  </a:lnTo>
                  <a:lnTo>
                    <a:pt x="3264" y="4314"/>
                  </a:lnTo>
                  <a:lnTo>
                    <a:pt x="3166" y="4380"/>
                  </a:lnTo>
                  <a:lnTo>
                    <a:pt x="3118" y="4314"/>
                  </a:lnTo>
                  <a:lnTo>
                    <a:pt x="3154" y="4223"/>
                  </a:lnTo>
                  <a:lnTo>
                    <a:pt x="3099" y="4068"/>
                  </a:lnTo>
                  <a:lnTo>
                    <a:pt x="3008" y="3885"/>
                  </a:lnTo>
                  <a:lnTo>
                    <a:pt x="2898" y="3930"/>
                  </a:lnTo>
                  <a:lnTo>
                    <a:pt x="2953" y="4004"/>
                  </a:lnTo>
                  <a:lnTo>
                    <a:pt x="2990" y="4168"/>
                  </a:lnTo>
                  <a:lnTo>
                    <a:pt x="2981" y="4269"/>
                  </a:lnTo>
                  <a:lnTo>
                    <a:pt x="2862" y="4360"/>
                  </a:lnTo>
                  <a:lnTo>
                    <a:pt x="2862" y="4058"/>
                  </a:lnTo>
                  <a:lnTo>
                    <a:pt x="2807" y="3949"/>
                  </a:lnTo>
                  <a:lnTo>
                    <a:pt x="2798" y="3802"/>
                  </a:lnTo>
                  <a:lnTo>
                    <a:pt x="2807" y="3601"/>
                  </a:lnTo>
                  <a:lnTo>
                    <a:pt x="2834" y="3428"/>
                  </a:lnTo>
                  <a:lnTo>
                    <a:pt x="2746" y="3360"/>
                  </a:lnTo>
                  <a:lnTo>
                    <a:pt x="2743" y="3199"/>
                  </a:lnTo>
                  <a:lnTo>
                    <a:pt x="2688" y="3089"/>
                  </a:lnTo>
                  <a:lnTo>
                    <a:pt x="2566" y="2880"/>
                  </a:lnTo>
                  <a:lnTo>
                    <a:pt x="2416" y="2730"/>
                  </a:lnTo>
                  <a:lnTo>
                    <a:pt x="2286" y="2623"/>
                  </a:lnTo>
                  <a:lnTo>
                    <a:pt x="2286" y="2532"/>
                  </a:lnTo>
                  <a:lnTo>
                    <a:pt x="2203" y="2431"/>
                  </a:lnTo>
                  <a:lnTo>
                    <a:pt x="2094" y="2285"/>
                  </a:lnTo>
                  <a:lnTo>
                    <a:pt x="1984" y="2394"/>
                  </a:lnTo>
                  <a:lnTo>
                    <a:pt x="1847" y="2330"/>
                  </a:lnTo>
                  <a:lnTo>
                    <a:pt x="1666" y="2340"/>
                  </a:lnTo>
                  <a:lnTo>
                    <a:pt x="1545" y="2321"/>
                  </a:lnTo>
                  <a:lnTo>
                    <a:pt x="1582" y="2248"/>
                  </a:lnTo>
                  <a:lnTo>
                    <a:pt x="1664" y="2157"/>
                  </a:lnTo>
                  <a:lnTo>
                    <a:pt x="1846" y="2070"/>
                  </a:lnTo>
                  <a:lnTo>
                    <a:pt x="1929" y="2148"/>
                  </a:lnTo>
                  <a:lnTo>
                    <a:pt x="2026" y="2070"/>
                  </a:lnTo>
                  <a:lnTo>
                    <a:pt x="1947" y="2010"/>
                  </a:lnTo>
                  <a:lnTo>
                    <a:pt x="1786" y="2010"/>
                  </a:lnTo>
                  <a:lnTo>
                    <a:pt x="1655" y="2029"/>
                  </a:lnTo>
                  <a:lnTo>
                    <a:pt x="1554" y="2093"/>
                  </a:lnTo>
                  <a:lnTo>
                    <a:pt x="1362" y="2065"/>
                  </a:lnTo>
                  <a:lnTo>
                    <a:pt x="1353" y="2175"/>
                  </a:lnTo>
                  <a:lnTo>
                    <a:pt x="1234" y="2248"/>
                  </a:lnTo>
                  <a:lnTo>
                    <a:pt x="1051" y="2212"/>
                  </a:lnTo>
                  <a:lnTo>
                    <a:pt x="946" y="2220"/>
                  </a:lnTo>
                  <a:lnTo>
                    <a:pt x="496" y="2160"/>
                  </a:lnTo>
                  <a:lnTo>
                    <a:pt x="128" y="1965"/>
                  </a:lnTo>
                  <a:lnTo>
                    <a:pt x="0" y="1882"/>
                  </a:lnTo>
                  <a:lnTo>
                    <a:pt x="9" y="1764"/>
                  </a:lnTo>
                  <a:lnTo>
                    <a:pt x="210" y="1919"/>
                  </a:lnTo>
                  <a:lnTo>
                    <a:pt x="357" y="1956"/>
                  </a:lnTo>
                  <a:lnTo>
                    <a:pt x="466" y="2040"/>
                  </a:lnTo>
                  <a:lnTo>
                    <a:pt x="649" y="2047"/>
                  </a:lnTo>
                  <a:lnTo>
                    <a:pt x="766" y="2010"/>
                  </a:lnTo>
                  <a:lnTo>
                    <a:pt x="933" y="2001"/>
                  </a:lnTo>
                  <a:lnTo>
                    <a:pt x="1036" y="1920"/>
                  </a:lnTo>
                  <a:lnTo>
                    <a:pt x="987" y="1846"/>
                  </a:lnTo>
                  <a:lnTo>
                    <a:pt x="887" y="1818"/>
                  </a:lnTo>
                  <a:lnTo>
                    <a:pt x="905" y="1709"/>
                  </a:lnTo>
                  <a:lnTo>
                    <a:pt x="896" y="1590"/>
                  </a:lnTo>
                  <a:lnTo>
                    <a:pt x="750" y="1608"/>
                  </a:lnTo>
                  <a:lnTo>
                    <a:pt x="676" y="1530"/>
                  </a:lnTo>
                  <a:lnTo>
                    <a:pt x="826" y="1410"/>
                  </a:lnTo>
                  <a:lnTo>
                    <a:pt x="878" y="1316"/>
                  </a:lnTo>
                  <a:lnTo>
                    <a:pt x="759" y="1233"/>
                  </a:lnTo>
                  <a:lnTo>
                    <a:pt x="736" y="1110"/>
                  </a:lnTo>
                  <a:lnTo>
                    <a:pt x="796" y="1020"/>
                  </a:lnTo>
                  <a:lnTo>
                    <a:pt x="887" y="904"/>
                  </a:lnTo>
                  <a:lnTo>
                    <a:pt x="1006" y="776"/>
                  </a:lnTo>
                  <a:lnTo>
                    <a:pt x="1189" y="794"/>
                  </a:lnTo>
                  <a:lnTo>
                    <a:pt x="1306" y="720"/>
                  </a:lnTo>
                  <a:lnTo>
                    <a:pt x="1335" y="849"/>
                  </a:lnTo>
                  <a:lnTo>
                    <a:pt x="1472" y="895"/>
                  </a:lnTo>
                  <a:lnTo>
                    <a:pt x="1546" y="930"/>
                  </a:lnTo>
                  <a:lnTo>
                    <a:pt x="1673" y="913"/>
                  </a:lnTo>
                  <a:lnTo>
                    <a:pt x="1756" y="810"/>
                  </a:lnTo>
                  <a:lnTo>
                    <a:pt x="1710" y="758"/>
                  </a:lnTo>
                  <a:lnTo>
                    <a:pt x="1600" y="685"/>
                  </a:lnTo>
                  <a:lnTo>
                    <a:pt x="1518" y="602"/>
                  </a:lnTo>
                  <a:lnTo>
                    <a:pt x="1456" y="480"/>
                  </a:lnTo>
                  <a:lnTo>
                    <a:pt x="1546" y="270"/>
                  </a:lnTo>
                  <a:lnTo>
                    <a:pt x="1637" y="246"/>
                  </a:lnTo>
                  <a:lnTo>
                    <a:pt x="1755" y="273"/>
                  </a:lnTo>
                  <a:lnTo>
                    <a:pt x="1966" y="360"/>
                  </a:lnTo>
                  <a:lnTo>
                    <a:pt x="1846" y="480"/>
                  </a:lnTo>
                  <a:lnTo>
                    <a:pt x="2026" y="630"/>
                  </a:lnTo>
                  <a:lnTo>
                    <a:pt x="2130" y="657"/>
                  </a:lnTo>
                  <a:lnTo>
                    <a:pt x="2206" y="600"/>
                  </a:lnTo>
                  <a:lnTo>
                    <a:pt x="2139" y="511"/>
                  </a:lnTo>
                  <a:lnTo>
                    <a:pt x="2075" y="429"/>
                  </a:lnTo>
                  <a:lnTo>
                    <a:pt x="2116" y="270"/>
                  </a:lnTo>
                  <a:lnTo>
                    <a:pt x="2167" y="182"/>
                  </a:lnTo>
                  <a:lnTo>
                    <a:pt x="2139" y="81"/>
                  </a:lnTo>
                  <a:lnTo>
                    <a:pt x="2296" y="0"/>
                  </a:lnTo>
                  <a:lnTo>
                    <a:pt x="2386" y="120"/>
                  </a:lnTo>
                  <a:lnTo>
                    <a:pt x="2552" y="127"/>
                  </a:lnTo>
                  <a:lnTo>
                    <a:pt x="2679" y="63"/>
                  </a:lnTo>
                  <a:lnTo>
                    <a:pt x="2843" y="127"/>
                  </a:lnTo>
                  <a:lnTo>
                    <a:pt x="2872" y="207"/>
                  </a:lnTo>
                  <a:lnTo>
                    <a:pt x="2971" y="145"/>
                  </a:lnTo>
                  <a:lnTo>
                    <a:pt x="3032" y="231"/>
                  </a:lnTo>
                  <a:lnTo>
                    <a:pt x="3136" y="210"/>
                  </a:lnTo>
                  <a:lnTo>
                    <a:pt x="3184" y="399"/>
                  </a:lnTo>
                  <a:lnTo>
                    <a:pt x="3286" y="420"/>
                  </a:lnTo>
                  <a:lnTo>
                    <a:pt x="3368" y="551"/>
                  </a:lnTo>
                  <a:lnTo>
                    <a:pt x="3346" y="648"/>
                  </a:lnTo>
                  <a:lnTo>
                    <a:pt x="3474" y="666"/>
                  </a:lnTo>
                  <a:lnTo>
                    <a:pt x="3493" y="813"/>
                  </a:lnTo>
                  <a:lnTo>
                    <a:pt x="3685" y="950"/>
                  </a:lnTo>
                  <a:lnTo>
                    <a:pt x="3785" y="1050"/>
                  </a:lnTo>
                  <a:lnTo>
                    <a:pt x="3826" y="1170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Freeform 106"/>
            <p:cNvSpPr>
              <a:spLocks/>
            </p:cNvSpPr>
            <p:nvPr/>
          </p:nvSpPr>
          <p:spPr bwMode="auto">
            <a:xfrm>
              <a:off x="3146158" y="4676246"/>
              <a:ext cx="185089" cy="217887"/>
            </a:xfrm>
            <a:custGeom>
              <a:avLst/>
              <a:gdLst>
                <a:gd name="T0" fmla="*/ 43 w 834"/>
                <a:gd name="T1" fmla="*/ 181 h 980"/>
                <a:gd name="T2" fmla="*/ 35 w 834"/>
                <a:gd name="T3" fmla="*/ 172 h 980"/>
                <a:gd name="T4" fmla="*/ 26 w 834"/>
                <a:gd name="T5" fmla="*/ 155 h 980"/>
                <a:gd name="T6" fmla="*/ 32 w 834"/>
                <a:gd name="T7" fmla="*/ 143 h 980"/>
                <a:gd name="T8" fmla="*/ 26 w 834"/>
                <a:gd name="T9" fmla="*/ 124 h 980"/>
                <a:gd name="T10" fmla="*/ 17 w 834"/>
                <a:gd name="T11" fmla="*/ 103 h 980"/>
                <a:gd name="T12" fmla="*/ 0 w 834"/>
                <a:gd name="T13" fmla="*/ 86 h 980"/>
                <a:gd name="T14" fmla="*/ 9 w 834"/>
                <a:gd name="T15" fmla="*/ 69 h 980"/>
                <a:gd name="T16" fmla="*/ 19 w 834"/>
                <a:gd name="T17" fmla="*/ 55 h 980"/>
                <a:gd name="T18" fmla="*/ 28 w 834"/>
                <a:gd name="T19" fmla="*/ 46 h 980"/>
                <a:gd name="T20" fmla="*/ 20 w 834"/>
                <a:gd name="T21" fmla="*/ 30 h 980"/>
                <a:gd name="T22" fmla="*/ 9 w 834"/>
                <a:gd name="T23" fmla="*/ 26 h 980"/>
                <a:gd name="T24" fmla="*/ 9 w 834"/>
                <a:gd name="T25" fmla="*/ 16 h 980"/>
                <a:gd name="T26" fmla="*/ 17 w 834"/>
                <a:gd name="T27" fmla="*/ 0 h 980"/>
                <a:gd name="T28" fmla="*/ 26 w 834"/>
                <a:gd name="T29" fmla="*/ 10 h 980"/>
                <a:gd name="T30" fmla="*/ 44 w 834"/>
                <a:gd name="T31" fmla="*/ 17 h 980"/>
                <a:gd name="T32" fmla="*/ 60 w 834"/>
                <a:gd name="T33" fmla="*/ 17 h 980"/>
                <a:gd name="T34" fmla="*/ 76 w 834"/>
                <a:gd name="T35" fmla="*/ 24 h 980"/>
                <a:gd name="T36" fmla="*/ 91 w 834"/>
                <a:gd name="T37" fmla="*/ 27 h 980"/>
                <a:gd name="T38" fmla="*/ 103 w 834"/>
                <a:gd name="T39" fmla="*/ 43 h 980"/>
                <a:gd name="T40" fmla="*/ 117 w 834"/>
                <a:gd name="T41" fmla="*/ 54 h 980"/>
                <a:gd name="T42" fmla="*/ 120 w 834"/>
                <a:gd name="T43" fmla="*/ 69 h 980"/>
                <a:gd name="T44" fmla="*/ 144 w 834"/>
                <a:gd name="T45" fmla="*/ 78 h 980"/>
                <a:gd name="T46" fmla="*/ 158 w 834"/>
                <a:gd name="T47" fmla="*/ 92 h 980"/>
                <a:gd name="T48" fmla="*/ 150 w 834"/>
                <a:gd name="T49" fmla="*/ 102 h 980"/>
                <a:gd name="T50" fmla="*/ 140 w 834"/>
                <a:gd name="T51" fmla="*/ 121 h 980"/>
                <a:gd name="T52" fmla="*/ 125 w 834"/>
                <a:gd name="T53" fmla="*/ 124 h 980"/>
                <a:gd name="T54" fmla="*/ 103 w 834"/>
                <a:gd name="T55" fmla="*/ 134 h 980"/>
                <a:gd name="T56" fmla="*/ 91 w 834"/>
                <a:gd name="T57" fmla="*/ 147 h 980"/>
                <a:gd name="T58" fmla="*/ 79 w 834"/>
                <a:gd name="T59" fmla="*/ 157 h 980"/>
                <a:gd name="T60" fmla="*/ 76 w 834"/>
                <a:gd name="T61" fmla="*/ 171 h 980"/>
                <a:gd name="T62" fmla="*/ 67 w 834"/>
                <a:gd name="T63" fmla="*/ 186 h 980"/>
                <a:gd name="T64" fmla="*/ 43 w 834"/>
                <a:gd name="T65" fmla="*/ 181 h 9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34" h="980">
                  <a:moveTo>
                    <a:pt x="226" y="952"/>
                  </a:moveTo>
                  <a:lnTo>
                    <a:pt x="186" y="908"/>
                  </a:lnTo>
                  <a:lnTo>
                    <a:pt x="136" y="816"/>
                  </a:lnTo>
                  <a:lnTo>
                    <a:pt x="170" y="756"/>
                  </a:lnTo>
                  <a:lnTo>
                    <a:pt x="138" y="652"/>
                  </a:lnTo>
                  <a:lnTo>
                    <a:pt x="90" y="544"/>
                  </a:lnTo>
                  <a:lnTo>
                    <a:pt x="0" y="453"/>
                  </a:lnTo>
                  <a:lnTo>
                    <a:pt x="45" y="363"/>
                  </a:lnTo>
                  <a:lnTo>
                    <a:pt x="98" y="292"/>
                  </a:lnTo>
                  <a:lnTo>
                    <a:pt x="146" y="244"/>
                  </a:lnTo>
                  <a:lnTo>
                    <a:pt x="106" y="156"/>
                  </a:lnTo>
                  <a:lnTo>
                    <a:pt x="45" y="136"/>
                  </a:lnTo>
                  <a:lnTo>
                    <a:pt x="50" y="84"/>
                  </a:lnTo>
                  <a:lnTo>
                    <a:pt x="90" y="0"/>
                  </a:lnTo>
                  <a:lnTo>
                    <a:pt x="138" y="52"/>
                  </a:lnTo>
                  <a:lnTo>
                    <a:pt x="234" y="92"/>
                  </a:lnTo>
                  <a:lnTo>
                    <a:pt x="317" y="91"/>
                  </a:lnTo>
                  <a:lnTo>
                    <a:pt x="402" y="124"/>
                  </a:lnTo>
                  <a:lnTo>
                    <a:pt x="482" y="140"/>
                  </a:lnTo>
                  <a:lnTo>
                    <a:pt x="544" y="227"/>
                  </a:lnTo>
                  <a:lnTo>
                    <a:pt x="618" y="284"/>
                  </a:lnTo>
                  <a:lnTo>
                    <a:pt x="635" y="363"/>
                  </a:lnTo>
                  <a:lnTo>
                    <a:pt x="762" y="412"/>
                  </a:lnTo>
                  <a:lnTo>
                    <a:pt x="834" y="484"/>
                  </a:lnTo>
                  <a:lnTo>
                    <a:pt x="794" y="540"/>
                  </a:lnTo>
                  <a:lnTo>
                    <a:pt x="738" y="636"/>
                  </a:lnTo>
                  <a:lnTo>
                    <a:pt x="658" y="652"/>
                  </a:lnTo>
                  <a:lnTo>
                    <a:pt x="546" y="708"/>
                  </a:lnTo>
                  <a:lnTo>
                    <a:pt x="482" y="772"/>
                  </a:lnTo>
                  <a:lnTo>
                    <a:pt x="418" y="828"/>
                  </a:lnTo>
                  <a:lnTo>
                    <a:pt x="402" y="900"/>
                  </a:lnTo>
                  <a:lnTo>
                    <a:pt x="354" y="980"/>
                  </a:lnTo>
                  <a:lnTo>
                    <a:pt x="226" y="952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Freeform 107"/>
            <p:cNvSpPr>
              <a:spLocks/>
            </p:cNvSpPr>
            <p:nvPr/>
          </p:nvSpPr>
          <p:spPr bwMode="auto">
            <a:xfrm>
              <a:off x="2804095" y="4494673"/>
              <a:ext cx="91373" cy="80829"/>
            </a:xfrm>
            <a:custGeom>
              <a:avLst/>
              <a:gdLst>
                <a:gd name="T0" fmla="*/ 0 w 414"/>
                <a:gd name="T1" fmla="*/ 20 h 364"/>
                <a:gd name="T2" fmla="*/ 20 w 414"/>
                <a:gd name="T3" fmla="*/ 18 h 364"/>
                <a:gd name="T4" fmla="*/ 24 w 414"/>
                <a:gd name="T5" fmla="*/ 7 h 364"/>
                <a:gd name="T6" fmla="*/ 37 w 414"/>
                <a:gd name="T7" fmla="*/ 0 h 364"/>
                <a:gd name="T8" fmla="*/ 49 w 414"/>
                <a:gd name="T9" fmla="*/ 13 h 364"/>
                <a:gd name="T10" fmla="*/ 57 w 414"/>
                <a:gd name="T11" fmla="*/ 30 h 364"/>
                <a:gd name="T12" fmla="*/ 66 w 414"/>
                <a:gd name="T13" fmla="*/ 35 h 364"/>
                <a:gd name="T14" fmla="*/ 77 w 414"/>
                <a:gd name="T15" fmla="*/ 39 h 364"/>
                <a:gd name="T16" fmla="*/ 78 w 414"/>
                <a:gd name="T17" fmla="*/ 52 h 364"/>
                <a:gd name="T18" fmla="*/ 61 w 414"/>
                <a:gd name="T19" fmla="*/ 61 h 364"/>
                <a:gd name="T20" fmla="*/ 43 w 414"/>
                <a:gd name="T21" fmla="*/ 69 h 364"/>
                <a:gd name="T22" fmla="*/ 26 w 414"/>
                <a:gd name="T23" fmla="*/ 60 h 364"/>
                <a:gd name="T24" fmla="*/ 17 w 414"/>
                <a:gd name="T25" fmla="*/ 52 h 364"/>
                <a:gd name="T26" fmla="*/ 17 w 414"/>
                <a:gd name="T27" fmla="*/ 43 h 364"/>
                <a:gd name="T28" fmla="*/ 2 w 414"/>
                <a:gd name="T29" fmla="*/ 36 h 364"/>
                <a:gd name="T30" fmla="*/ 0 w 414"/>
                <a:gd name="T31" fmla="*/ 20 h 36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14" h="364">
                  <a:moveTo>
                    <a:pt x="0" y="108"/>
                  </a:moveTo>
                  <a:lnTo>
                    <a:pt x="108" y="96"/>
                  </a:lnTo>
                  <a:lnTo>
                    <a:pt x="126" y="36"/>
                  </a:lnTo>
                  <a:lnTo>
                    <a:pt x="198" y="0"/>
                  </a:lnTo>
                  <a:lnTo>
                    <a:pt x="258" y="66"/>
                  </a:lnTo>
                  <a:lnTo>
                    <a:pt x="300" y="156"/>
                  </a:lnTo>
                  <a:lnTo>
                    <a:pt x="348" y="186"/>
                  </a:lnTo>
                  <a:lnTo>
                    <a:pt x="408" y="204"/>
                  </a:lnTo>
                  <a:lnTo>
                    <a:pt x="414" y="276"/>
                  </a:lnTo>
                  <a:lnTo>
                    <a:pt x="324" y="324"/>
                  </a:lnTo>
                  <a:lnTo>
                    <a:pt x="226" y="364"/>
                  </a:lnTo>
                  <a:lnTo>
                    <a:pt x="136" y="319"/>
                  </a:lnTo>
                  <a:lnTo>
                    <a:pt x="90" y="274"/>
                  </a:lnTo>
                  <a:lnTo>
                    <a:pt x="90" y="228"/>
                  </a:lnTo>
                  <a:lnTo>
                    <a:pt x="12" y="192"/>
                  </a:lnTo>
                  <a:lnTo>
                    <a:pt x="0" y="108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Freeform 108"/>
            <p:cNvSpPr>
              <a:spLocks/>
            </p:cNvSpPr>
            <p:nvPr/>
          </p:nvSpPr>
          <p:spPr bwMode="auto">
            <a:xfrm>
              <a:off x="2592063" y="4433758"/>
              <a:ext cx="63258" cy="58572"/>
            </a:xfrm>
            <a:custGeom>
              <a:avLst/>
              <a:gdLst>
                <a:gd name="T0" fmla="*/ 47 w 285"/>
                <a:gd name="T1" fmla="*/ 47 h 259"/>
                <a:gd name="T2" fmla="*/ 54 w 285"/>
                <a:gd name="T3" fmla="*/ 35 h 259"/>
                <a:gd name="T4" fmla="*/ 54 w 285"/>
                <a:gd name="T5" fmla="*/ 18 h 259"/>
                <a:gd name="T6" fmla="*/ 52 w 285"/>
                <a:gd name="T7" fmla="*/ 1 h 259"/>
                <a:gd name="T8" fmla="*/ 37 w 285"/>
                <a:gd name="T9" fmla="*/ 0 h 259"/>
                <a:gd name="T10" fmla="*/ 23 w 285"/>
                <a:gd name="T11" fmla="*/ 1 h 259"/>
                <a:gd name="T12" fmla="*/ 11 w 285"/>
                <a:gd name="T13" fmla="*/ 9 h 259"/>
                <a:gd name="T14" fmla="*/ 2 w 285"/>
                <a:gd name="T15" fmla="*/ 26 h 259"/>
                <a:gd name="T16" fmla="*/ 0 w 285"/>
                <a:gd name="T17" fmla="*/ 40 h 259"/>
                <a:gd name="T18" fmla="*/ 8 w 285"/>
                <a:gd name="T19" fmla="*/ 47 h 259"/>
                <a:gd name="T20" fmla="*/ 20 w 285"/>
                <a:gd name="T21" fmla="*/ 44 h 259"/>
                <a:gd name="T22" fmla="*/ 33 w 285"/>
                <a:gd name="T23" fmla="*/ 50 h 259"/>
                <a:gd name="T24" fmla="*/ 47 w 285"/>
                <a:gd name="T25" fmla="*/ 47 h 2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5" h="259">
                  <a:moveTo>
                    <a:pt x="246" y="241"/>
                  </a:moveTo>
                  <a:lnTo>
                    <a:pt x="285" y="182"/>
                  </a:lnTo>
                  <a:lnTo>
                    <a:pt x="285" y="91"/>
                  </a:lnTo>
                  <a:lnTo>
                    <a:pt x="276" y="7"/>
                  </a:lnTo>
                  <a:lnTo>
                    <a:pt x="194" y="0"/>
                  </a:lnTo>
                  <a:lnTo>
                    <a:pt x="120" y="7"/>
                  </a:lnTo>
                  <a:lnTo>
                    <a:pt x="58" y="46"/>
                  </a:lnTo>
                  <a:lnTo>
                    <a:pt x="13" y="136"/>
                  </a:lnTo>
                  <a:lnTo>
                    <a:pt x="0" y="205"/>
                  </a:lnTo>
                  <a:lnTo>
                    <a:pt x="41" y="241"/>
                  </a:lnTo>
                  <a:lnTo>
                    <a:pt x="104" y="227"/>
                  </a:lnTo>
                  <a:lnTo>
                    <a:pt x="173" y="259"/>
                  </a:lnTo>
                  <a:lnTo>
                    <a:pt x="246" y="241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Freeform 109"/>
            <p:cNvSpPr>
              <a:spLocks/>
            </p:cNvSpPr>
            <p:nvPr/>
          </p:nvSpPr>
          <p:spPr bwMode="auto">
            <a:xfrm>
              <a:off x="3034870" y="4580188"/>
              <a:ext cx="100745" cy="66772"/>
            </a:xfrm>
            <a:custGeom>
              <a:avLst/>
              <a:gdLst>
                <a:gd name="T0" fmla="*/ 50 w 453"/>
                <a:gd name="T1" fmla="*/ 57 h 300"/>
                <a:gd name="T2" fmla="*/ 43 w 453"/>
                <a:gd name="T3" fmla="*/ 48 h 300"/>
                <a:gd name="T4" fmla="*/ 36 w 453"/>
                <a:gd name="T5" fmla="*/ 38 h 300"/>
                <a:gd name="T6" fmla="*/ 23 w 453"/>
                <a:gd name="T7" fmla="*/ 29 h 300"/>
                <a:gd name="T8" fmla="*/ 9 w 453"/>
                <a:gd name="T9" fmla="*/ 31 h 300"/>
                <a:gd name="T10" fmla="*/ 2 w 453"/>
                <a:gd name="T11" fmla="*/ 22 h 300"/>
                <a:gd name="T12" fmla="*/ 0 w 453"/>
                <a:gd name="T13" fmla="*/ 13 h 300"/>
                <a:gd name="T14" fmla="*/ 9 w 453"/>
                <a:gd name="T15" fmla="*/ 5 h 300"/>
                <a:gd name="T16" fmla="*/ 10 w 453"/>
                <a:gd name="T17" fmla="*/ 0 h 300"/>
                <a:gd name="T18" fmla="*/ 26 w 453"/>
                <a:gd name="T19" fmla="*/ 5 h 300"/>
                <a:gd name="T20" fmla="*/ 37 w 453"/>
                <a:gd name="T21" fmla="*/ 9 h 300"/>
                <a:gd name="T22" fmla="*/ 43 w 453"/>
                <a:gd name="T23" fmla="*/ 5 h 300"/>
                <a:gd name="T24" fmla="*/ 61 w 453"/>
                <a:gd name="T25" fmla="*/ 2 h 300"/>
                <a:gd name="T26" fmla="*/ 69 w 453"/>
                <a:gd name="T27" fmla="*/ 13 h 300"/>
                <a:gd name="T28" fmla="*/ 86 w 453"/>
                <a:gd name="T29" fmla="*/ 22 h 300"/>
                <a:gd name="T30" fmla="*/ 86 w 453"/>
                <a:gd name="T31" fmla="*/ 39 h 300"/>
                <a:gd name="T32" fmla="*/ 74 w 453"/>
                <a:gd name="T33" fmla="*/ 49 h 300"/>
                <a:gd name="T34" fmla="*/ 67 w 453"/>
                <a:gd name="T35" fmla="*/ 50 h 300"/>
                <a:gd name="T36" fmla="*/ 58 w 453"/>
                <a:gd name="T37" fmla="*/ 51 h 300"/>
                <a:gd name="T38" fmla="*/ 50 w 453"/>
                <a:gd name="T39" fmla="*/ 57 h 3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53" h="300">
                  <a:moveTo>
                    <a:pt x="265" y="300"/>
                  </a:moveTo>
                  <a:lnTo>
                    <a:pt x="226" y="252"/>
                  </a:lnTo>
                  <a:lnTo>
                    <a:pt x="187" y="198"/>
                  </a:lnTo>
                  <a:lnTo>
                    <a:pt x="121" y="150"/>
                  </a:lnTo>
                  <a:lnTo>
                    <a:pt x="45" y="162"/>
                  </a:lnTo>
                  <a:lnTo>
                    <a:pt x="13" y="114"/>
                  </a:lnTo>
                  <a:lnTo>
                    <a:pt x="0" y="71"/>
                  </a:lnTo>
                  <a:lnTo>
                    <a:pt x="45" y="26"/>
                  </a:lnTo>
                  <a:lnTo>
                    <a:pt x="55" y="0"/>
                  </a:lnTo>
                  <a:lnTo>
                    <a:pt x="136" y="26"/>
                  </a:lnTo>
                  <a:lnTo>
                    <a:pt x="193" y="48"/>
                  </a:lnTo>
                  <a:lnTo>
                    <a:pt x="226" y="26"/>
                  </a:lnTo>
                  <a:lnTo>
                    <a:pt x="319" y="12"/>
                  </a:lnTo>
                  <a:lnTo>
                    <a:pt x="363" y="71"/>
                  </a:lnTo>
                  <a:lnTo>
                    <a:pt x="453" y="116"/>
                  </a:lnTo>
                  <a:lnTo>
                    <a:pt x="453" y="207"/>
                  </a:lnTo>
                  <a:lnTo>
                    <a:pt x="391" y="258"/>
                  </a:lnTo>
                  <a:lnTo>
                    <a:pt x="355" y="264"/>
                  </a:lnTo>
                  <a:lnTo>
                    <a:pt x="307" y="270"/>
                  </a:lnTo>
                  <a:lnTo>
                    <a:pt x="265" y="300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Freeform 110"/>
            <p:cNvSpPr>
              <a:spLocks/>
            </p:cNvSpPr>
            <p:nvPr/>
          </p:nvSpPr>
          <p:spPr bwMode="auto">
            <a:xfrm>
              <a:off x="2944669" y="4555588"/>
              <a:ext cx="90201" cy="30457"/>
            </a:xfrm>
            <a:custGeom>
              <a:avLst/>
              <a:gdLst>
                <a:gd name="T0" fmla="*/ 27 w 409"/>
                <a:gd name="T1" fmla="*/ 2 h 136"/>
                <a:gd name="T2" fmla="*/ 13 w 409"/>
                <a:gd name="T3" fmla="*/ 0 h 136"/>
                <a:gd name="T4" fmla="*/ 0 w 409"/>
                <a:gd name="T5" fmla="*/ 9 h 136"/>
                <a:gd name="T6" fmla="*/ 8 w 409"/>
                <a:gd name="T7" fmla="*/ 21 h 136"/>
                <a:gd name="T8" fmla="*/ 17 w 409"/>
                <a:gd name="T9" fmla="*/ 26 h 136"/>
                <a:gd name="T10" fmla="*/ 34 w 409"/>
                <a:gd name="T11" fmla="*/ 17 h 136"/>
                <a:gd name="T12" fmla="*/ 43 w 409"/>
                <a:gd name="T13" fmla="*/ 17 h 136"/>
                <a:gd name="T14" fmla="*/ 63 w 409"/>
                <a:gd name="T15" fmla="*/ 22 h 136"/>
                <a:gd name="T16" fmla="*/ 70 w 409"/>
                <a:gd name="T17" fmla="*/ 19 h 136"/>
                <a:gd name="T18" fmla="*/ 77 w 409"/>
                <a:gd name="T19" fmla="*/ 17 h 136"/>
                <a:gd name="T20" fmla="*/ 77 w 409"/>
                <a:gd name="T21" fmla="*/ 9 h 136"/>
                <a:gd name="T22" fmla="*/ 68 w 409"/>
                <a:gd name="T23" fmla="*/ 0 h 136"/>
                <a:gd name="T24" fmla="*/ 57 w 409"/>
                <a:gd name="T25" fmla="*/ 3 h 136"/>
                <a:gd name="T26" fmla="*/ 43 w 409"/>
                <a:gd name="T27" fmla="*/ 9 h 136"/>
                <a:gd name="T28" fmla="*/ 27 w 409"/>
                <a:gd name="T29" fmla="*/ 2 h 1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09" h="136">
                  <a:moveTo>
                    <a:pt x="146" y="8"/>
                  </a:moveTo>
                  <a:lnTo>
                    <a:pt x="68" y="2"/>
                  </a:lnTo>
                  <a:lnTo>
                    <a:pt x="0" y="45"/>
                  </a:lnTo>
                  <a:lnTo>
                    <a:pt x="44" y="110"/>
                  </a:lnTo>
                  <a:lnTo>
                    <a:pt x="91" y="136"/>
                  </a:lnTo>
                  <a:lnTo>
                    <a:pt x="182" y="90"/>
                  </a:lnTo>
                  <a:lnTo>
                    <a:pt x="227" y="90"/>
                  </a:lnTo>
                  <a:lnTo>
                    <a:pt x="332" y="116"/>
                  </a:lnTo>
                  <a:lnTo>
                    <a:pt x="374" y="98"/>
                  </a:lnTo>
                  <a:lnTo>
                    <a:pt x="409" y="90"/>
                  </a:lnTo>
                  <a:lnTo>
                    <a:pt x="409" y="45"/>
                  </a:lnTo>
                  <a:lnTo>
                    <a:pt x="363" y="0"/>
                  </a:lnTo>
                  <a:lnTo>
                    <a:pt x="302" y="14"/>
                  </a:lnTo>
                  <a:lnTo>
                    <a:pt x="227" y="45"/>
                  </a:lnTo>
                  <a:lnTo>
                    <a:pt x="146" y="8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Freeform 111"/>
            <p:cNvSpPr>
              <a:spLocks/>
            </p:cNvSpPr>
            <p:nvPr/>
          </p:nvSpPr>
          <p:spPr bwMode="auto">
            <a:xfrm>
              <a:off x="2984498" y="4595416"/>
              <a:ext cx="36315" cy="41001"/>
            </a:xfrm>
            <a:custGeom>
              <a:avLst/>
              <a:gdLst>
                <a:gd name="T0" fmla="*/ 31 w 162"/>
                <a:gd name="T1" fmla="*/ 13 h 181"/>
                <a:gd name="T2" fmla="*/ 17 w 162"/>
                <a:gd name="T3" fmla="*/ 9 h 181"/>
                <a:gd name="T4" fmla="*/ 9 w 162"/>
                <a:gd name="T5" fmla="*/ 0 h 181"/>
                <a:gd name="T6" fmla="*/ 0 w 162"/>
                <a:gd name="T7" fmla="*/ 9 h 181"/>
                <a:gd name="T8" fmla="*/ 7 w 162"/>
                <a:gd name="T9" fmla="*/ 23 h 181"/>
                <a:gd name="T10" fmla="*/ 13 w 162"/>
                <a:gd name="T11" fmla="*/ 32 h 181"/>
                <a:gd name="T12" fmla="*/ 20 w 162"/>
                <a:gd name="T13" fmla="*/ 35 h 181"/>
                <a:gd name="T14" fmla="*/ 29 w 162"/>
                <a:gd name="T15" fmla="*/ 25 h 181"/>
                <a:gd name="T16" fmla="*/ 31 w 162"/>
                <a:gd name="T17" fmla="*/ 13 h 1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2" h="181">
                  <a:moveTo>
                    <a:pt x="162" y="67"/>
                  </a:moveTo>
                  <a:lnTo>
                    <a:pt x="91" y="45"/>
                  </a:lnTo>
                  <a:lnTo>
                    <a:pt x="45" y="0"/>
                  </a:lnTo>
                  <a:lnTo>
                    <a:pt x="0" y="45"/>
                  </a:lnTo>
                  <a:lnTo>
                    <a:pt x="36" y="121"/>
                  </a:lnTo>
                  <a:lnTo>
                    <a:pt x="66" y="163"/>
                  </a:lnTo>
                  <a:lnTo>
                    <a:pt x="102" y="181"/>
                  </a:lnTo>
                  <a:lnTo>
                    <a:pt x="150" y="127"/>
                  </a:lnTo>
                  <a:lnTo>
                    <a:pt x="162" y="67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Freeform 113"/>
            <p:cNvSpPr>
              <a:spLocks/>
            </p:cNvSpPr>
            <p:nvPr/>
          </p:nvSpPr>
          <p:spPr bwMode="auto">
            <a:xfrm>
              <a:off x="3298447" y="1527424"/>
              <a:ext cx="904359" cy="543547"/>
            </a:xfrm>
            <a:custGeom>
              <a:avLst/>
              <a:gdLst>
                <a:gd name="T0" fmla="*/ 6 w 4076"/>
                <a:gd name="T1" fmla="*/ 0 h 2449"/>
                <a:gd name="T2" fmla="*/ 221 w 4076"/>
                <a:gd name="T3" fmla="*/ 36 h 2449"/>
                <a:gd name="T4" fmla="*/ 511 w 4076"/>
                <a:gd name="T5" fmla="*/ 70 h 2449"/>
                <a:gd name="T6" fmla="*/ 772 w 4076"/>
                <a:gd name="T7" fmla="*/ 88 h 2449"/>
                <a:gd name="T8" fmla="*/ 755 w 4076"/>
                <a:gd name="T9" fmla="*/ 457 h 2449"/>
                <a:gd name="T10" fmla="*/ 385 w 4076"/>
                <a:gd name="T11" fmla="*/ 429 h 2449"/>
                <a:gd name="T12" fmla="*/ 277 w 4076"/>
                <a:gd name="T13" fmla="*/ 417 h 2449"/>
                <a:gd name="T14" fmla="*/ 267 w 4076"/>
                <a:gd name="T15" fmla="*/ 452 h 2449"/>
                <a:gd name="T16" fmla="*/ 239 w 4076"/>
                <a:gd name="T17" fmla="*/ 441 h 2449"/>
                <a:gd name="T18" fmla="*/ 239 w 4076"/>
                <a:gd name="T19" fmla="*/ 459 h 2449"/>
                <a:gd name="T20" fmla="*/ 217 w 4076"/>
                <a:gd name="T21" fmla="*/ 464 h 2449"/>
                <a:gd name="T22" fmla="*/ 199 w 4076"/>
                <a:gd name="T23" fmla="*/ 453 h 2449"/>
                <a:gd name="T24" fmla="*/ 154 w 4076"/>
                <a:gd name="T25" fmla="*/ 453 h 2449"/>
                <a:gd name="T26" fmla="*/ 136 w 4076"/>
                <a:gd name="T27" fmla="*/ 444 h 2449"/>
                <a:gd name="T28" fmla="*/ 120 w 4076"/>
                <a:gd name="T29" fmla="*/ 426 h 2449"/>
                <a:gd name="T30" fmla="*/ 110 w 4076"/>
                <a:gd name="T31" fmla="*/ 409 h 2449"/>
                <a:gd name="T32" fmla="*/ 108 w 4076"/>
                <a:gd name="T33" fmla="*/ 380 h 2449"/>
                <a:gd name="T34" fmla="*/ 92 w 4076"/>
                <a:gd name="T35" fmla="*/ 327 h 2449"/>
                <a:gd name="T36" fmla="*/ 60 w 4076"/>
                <a:gd name="T37" fmla="*/ 329 h 2449"/>
                <a:gd name="T38" fmla="*/ 60 w 4076"/>
                <a:gd name="T39" fmla="*/ 287 h 2449"/>
                <a:gd name="T40" fmla="*/ 80 w 4076"/>
                <a:gd name="T41" fmla="*/ 231 h 2449"/>
                <a:gd name="T42" fmla="*/ 57 w 4076"/>
                <a:gd name="T43" fmla="*/ 219 h 2449"/>
                <a:gd name="T44" fmla="*/ 46 w 4076"/>
                <a:gd name="T45" fmla="*/ 197 h 2449"/>
                <a:gd name="T46" fmla="*/ 18 w 4076"/>
                <a:gd name="T47" fmla="*/ 167 h 2449"/>
                <a:gd name="T48" fmla="*/ 0 w 4076"/>
                <a:gd name="T49" fmla="*/ 140 h 2449"/>
                <a:gd name="T50" fmla="*/ 0 w 4076"/>
                <a:gd name="T51" fmla="*/ 87 h 2449"/>
                <a:gd name="T52" fmla="*/ 1 w 4076"/>
                <a:gd name="T53" fmla="*/ 49 h 2449"/>
                <a:gd name="T54" fmla="*/ 6 w 4076"/>
                <a:gd name="T55" fmla="*/ 0 h 244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4076" h="2449">
                  <a:moveTo>
                    <a:pt x="31" y="0"/>
                  </a:moveTo>
                  <a:lnTo>
                    <a:pt x="1165" y="192"/>
                  </a:lnTo>
                  <a:lnTo>
                    <a:pt x="2696" y="372"/>
                  </a:lnTo>
                  <a:lnTo>
                    <a:pt x="4076" y="462"/>
                  </a:lnTo>
                  <a:lnTo>
                    <a:pt x="3986" y="2412"/>
                  </a:lnTo>
                  <a:lnTo>
                    <a:pt x="2035" y="2262"/>
                  </a:lnTo>
                  <a:lnTo>
                    <a:pt x="1465" y="2202"/>
                  </a:lnTo>
                  <a:lnTo>
                    <a:pt x="1410" y="2388"/>
                  </a:lnTo>
                  <a:lnTo>
                    <a:pt x="1264" y="2329"/>
                  </a:lnTo>
                  <a:lnTo>
                    <a:pt x="1262" y="2421"/>
                  </a:lnTo>
                  <a:lnTo>
                    <a:pt x="1146" y="2449"/>
                  </a:lnTo>
                  <a:lnTo>
                    <a:pt x="1053" y="2390"/>
                  </a:lnTo>
                  <a:lnTo>
                    <a:pt x="811" y="2390"/>
                  </a:lnTo>
                  <a:lnTo>
                    <a:pt x="720" y="2341"/>
                  </a:lnTo>
                  <a:lnTo>
                    <a:pt x="632" y="2251"/>
                  </a:lnTo>
                  <a:lnTo>
                    <a:pt x="583" y="2159"/>
                  </a:lnTo>
                  <a:lnTo>
                    <a:pt x="572" y="2005"/>
                  </a:lnTo>
                  <a:lnTo>
                    <a:pt x="486" y="1727"/>
                  </a:lnTo>
                  <a:lnTo>
                    <a:pt x="319" y="1736"/>
                  </a:lnTo>
                  <a:lnTo>
                    <a:pt x="318" y="1515"/>
                  </a:lnTo>
                  <a:lnTo>
                    <a:pt x="421" y="1220"/>
                  </a:lnTo>
                  <a:lnTo>
                    <a:pt x="303" y="1154"/>
                  </a:lnTo>
                  <a:lnTo>
                    <a:pt x="241" y="1040"/>
                  </a:lnTo>
                  <a:lnTo>
                    <a:pt x="94" y="881"/>
                  </a:lnTo>
                  <a:lnTo>
                    <a:pt x="1" y="737"/>
                  </a:lnTo>
                  <a:lnTo>
                    <a:pt x="0" y="461"/>
                  </a:lnTo>
                  <a:lnTo>
                    <a:pt x="6" y="257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Freeform 114"/>
            <p:cNvSpPr>
              <a:spLocks/>
            </p:cNvSpPr>
            <p:nvPr/>
          </p:nvSpPr>
          <p:spPr bwMode="auto">
            <a:xfrm>
              <a:off x="4187576" y="1623481"/>
              <a:ext cx="581038" cy="345573"/>
            </a:xfrm>
            <a:custGeom>
              <a:avLst/>
              <a:gdLst>
                <a:gd name="T0" fmla="*/ 14 w 2622"/>
                <a:gd name="T1" fmla="*/ 7 h 1560"/>
                <a:gd name="T2" fmla="*/ 0 w 2622"/>
                <a:gd name="T3" fmla="*/ 295 h 1560"/>
                <a:gd name="T4" fmla="*/ 496 w 2622"/>
                <a:gd name="T5" fmla="*/ 284 h 1560"/>
                <a:gd name="T6" fmla="*/ 486 w 2622"/>
                <a:gd name="T7" fmla="*/ 217 h 1560"/>
                <a:gd name="T8" fmla="*/ 477 w 2622"/>
                <a:gd name="T9" fmla="*/ 130 h 1560"/>
                <a:gd name="T10" fmla="*/ 454 w 2622"/>
                <a:gd name="T11" fmla="*/ 99 h 1560"/>
                <a:gd name="T12" fmla="*/ 447 w 2622"/>
                <a:gd name="T13" fmla="*/ 58 h 1560"/>
                <a:gd name="T14" fmla="*/ 443 w 2622"/>
                <a:gd name="T15" fmla="*/ 0 h 1560"/>
                <a:gd name="T16" fmla="*/ 355 w 2622"/>
                <a:gd name="T17" fmla="*/ 3 h 1560"/>
                <a:gd name="T18" fmla="*/ 310 w 2622"/>
                <a:gd name="T19" fmla="*/ 12 h 1560"/>
                <a:gd name="T20" fmla="*/ 236 w 2622"/>
                <a:gd name="T21" fmla="*/ 9 h 1560"/>
                <a:gd name="T22" fmla="*/ 140 w 2622"/>
                <a:gd name="T23" fmla="*/ 10 h 1560"/>
                <a:gd name="T24" fmla="*/ 14 w 2622"/>
                <a:gd name="T25" fmla="*/ 7 h 15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22" h="1560">
                  <a:moveTo>
                    <a:pt x="72" y="35"/>
                  </a:moveTo>
                  <a:lnTo>
                    <a:pt x="0" y="1560"/>
                  </a:lnTo>
                  <a:lnTo>
                    <a:pt x="2622" y="1503"/>
                  </a:lnTo>
                  <a:lnTo>
                    <a:pt x="2568" y="1149"/>
                  </a:lnTo>
                  <a:lnTo>
                    <a:pt x="2520" y="690"/>
                  </a:lnTo>
                  <a:lnTo>
                    <a:pt x="2400" y="525"/>
                  </a:lnTo>
                  <a:lnTo>
                    <a:pt x="2364" y="309"/>
                  </a:lnTo>
                  <a:lnTo>
                    <a:pt x="2340" y="0"/>
                  </a:lnTo>
                  <a:lnTo>
                    <a:pt x="1878" y="15"/>
                  </a:lnTo>
                  <a:lnTo>
                    <a:pt x="1638" y="63"/>
                  </a:lnTo>
                  <a:lnTo>
                    <a:pt x="1248" y="45"/>
                  </a:lnTo>
                  <a:lnTo>
                    <a:pt x="738" y="51"/>
                  </a:lnTo>
                  <a:lnTo>
                    <a:pt x="72" y="35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Freeform 115"/>
            <p:cNvSpPr>
              <a:spLocks/>
            </p:cNvSpPr>
            <p:nvPr/>
          </p:nvSpPr>
          <p:spPr bwMode="auto">
            <a:xfrm>
              <a:off x="3253932" y="2307601"/>
              <a:ext cx="500209" cy="624376"/>
            </a:xfrm>
            <a:custGeom>
              <a:avLst/>
              <a:gdLst>
                <a:gd name="T0" fmla="*/ 71 w 2254"/>
                <a:gd name="T1" fmla="*/ 0 h 2808"/>
                <a:gd name="T2" fmla="*/ 181 w 2254"/>
                <a:gd name="T3" fmla="*/ 16 h 2808"/>
                <a:gd name="T4" fmla="*/ 279 w 2254"/>
                <a:gd name="T5" fmla="*/ 42 h 2808"/>
                <a:gd name="T6" fmla="*/ 273 w 2254"/>
                <a:gd name="T7" fmla="*/ 81 h 2808"/>
                <a:gd name="T8" fmla="*/ 270 w 2254"/>
                <a:gd name="T9" fmla="*/ 133 h 2808"/>
                <a:gd name="T10" fmla="*/ 365 w 2254"/>
                <a:gd name="T11" fmla="*/ 139 h 2808"/>
                <a:gd name="T12" fmla="*/ 427 w 2254"/>
                <a:gd name="T13" fmla="*/ 146 h 2808"/>
                <a:gd name="T14" fmla="*/ 405 w 2254"/>
                <a:gd name="T15" fmla="*/ 284 h 2808"/>
                <a:gd name="T16" fmla="*/ 383 w 2254"/>
                <a:gd name="T17" fmla="*/ 533 h 2808"/>
                <a:gd name="T18" fmla="*/ 0 w 2254"/>
                <a:gd name="T19" fmla="*/ 476 h 2808"/>
                <a:gd name="T20" fmla="*/ 11 w 2254"/>
                <a:gd name="T21" fmla="*/ 386 h 2808"/>
                <a:gd name="T22" fmla="*/ 36 w 2254"/>
                <a:gd name="T23" fmla="*/ 231 h 2808"/>
                <a:gd name="T24" fmla="*/ 44 w 2254"/>
                <a:gd name="T25" fmla="*/ 159 h 2808"/>
                <a:gd name="T26" fmla="*/ 50 w 2254"/>
                <a:gd name="T27" fmla="*/ 95 h 2808"/>
                <a:gd name="T28" fmla="*/ 65 w 2254"/>
                <a:gd name="T29" fmla="*/ 22 h 2808"/>
                <a:gd name="T30" fmla="*/ 71 w 2254"/>
                <a:gd name="T31" fmla="*/ 0 h 280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54" h="2808">
                  <a:moveTo>
                    <a:pt x="377" y="0"/>
                  </a:moveTo>
                  <a:lnTo>
                    <a:pt x="956" y="85"/>
                  </a:lnTo>
                  <a:lnTo>
                    <a:pt x="1472" y="220"/>
                  </a:lnTo>
                  <a:lnTo>
                    <a:pt x="1441" y="428"/>
                  </a:lnTo>
                  <a:lnTo>
                    <a:pt x="1423" y="702"/>
                  </a:lnTo>
                  <a:lnTo>
                    <a:pt x="1926" y="730"/>
                  </a:lnTo>
                  <a:lnTo>
                    <a:pt x="2254" y="767"/>
                  </a:lnTo>
                  <a:lnTo>
                    <a:pt x="2136" y="1498"/>
                  </a:lnTo>
                  <a:lnTo>
                    <a:pt x="2024" y="2808"/>
                  </a:lnTo>
                  <a:lnTo>
                    <a:pt x="0" y="2509"/>
                  </a:lnTo>
                  <a:lnTo>
                    <a:pt x="56" y="2032"/>
                  </a:lnTo>
                  <a:lnTo>
                    <a:pt x="189" y="1219"/>
                  </a:lnTo>
                  <a:lnTo>
                    <a:pt x="234" y="838"/>
                  </a:lnTo>
                  <a:lnTo>
                    <a:pt x="266" y="501"/>
                  </a:lnTo>
                  <a:lnTo>
                    <a:pt x="345" y="118"/>
                  </a:lnTo>
                  <a:lnTo>
                    <a:pt x="377" y="0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Freeform 116"/>
            <p:cNvSpPr>
              <a:spLocks/>
            </p:cNvSpPr>
            <p:nvPr/>
          </p:nvSpPr>
          <p:spPr bwMode="auto">
            <a:xfrm>
              <a:off x="3570223" y="2017084"/>
              <a:ext cx="611496" cy="496689"/>
            </a:xfrm>
            <a:custGeom>
              <a:avLst/>
              <a:gdLst>
                <a:gd name="T0" fmla="*/ 0 w 2757"/>
                <a:gd name="T1" fmla="*/ 382 h 2235"/>
                <a:gd name="T2" fmla="*/ 96 w 2757"/>
                <a:gd name="T3" fmla="*/ 388 h 2235"/>
                <a:gd name="T4" fmla="*/ 157 w 2757"/>
                <a:gd name="T5" fmla="*/ 394 h 2235"/>
                <a:gd name="T6" fmla="*/ 510 w 2757"/>
                <a:gd name="T7" fmla="*/ 424 h 2235"/>
                <a:gd name="T8" fmla="*/ 522 w 2757"/>
                <a:gd name="T9" fmla="*/ 39 h 2235"/>
                <a:gd name="T10" fmla="*/ 156 w 2757"/>
                <a:gd name="T11" fmla="*/ 11 h 2235"/>
                <a:gd name="T12" fmla="*/ 45 w 2757"/>
                <a:gd name="T13" fmla="*/ 0 h 2235"/>
                <a:gd name="T14" fmla="*/ 35 w 2757"/>
                <a:gd name="T15" fmla="*/ 35 h 2235"/>
                <a:gd name="T16" fmla="*/ 8 w 2757"/>
                <a:gd name="T17" fmla="*/ 291 h 2235"/>
                <a:gd name="T18" fmla="*/ 3 w 2757"/>
                <a:gd name="T19" fmla="*/ 334 h 2235"/>
                <a:gd name="T20" fmla="*/ 0 w 2757"/>
                <a:gd name="T21" fmla="*/ 382 h 22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57" h="2235">
                  <a:moveTo>
                    <a:pt x="0" y="2014"/>
                  </a:moveTo>
                  <a:lnTo>
                    <a:pt x="508" y="2044"/>
                  </a:lnTo>
                  <a:lnTo>
                    <a:pt x="828" y="2078"/>
                  </a:lnTo>
                  <a:lnTo>
                    <a:pt x="2696" y="2235"/>
                  </a:lnTo>
                  <a:lnTo>
                    <a:pt x="2757" y="208"/>
                  </a:lnTo>
                  <a:lnTo>
                    <a:pt x="824" y="60"/>
                  </a:lnTo>
                  <a:lnTo>
                    <a:pt x="238" y="0"/>
                  </a:lnTo>
                  <a:lnTo>
                    <a:pt x="185" y="184"/>
                  </a:lnTo>
                  <a:lnTo>
                    <a:pt x="44" y="1536"/>
                  </a:lnTo>
                  <a:lnTo>
                    <a:pt x="16" y="1760"/>
                  </a:lnTo>
                  <a:lnTo>
                    <a:pt x="0" y="2014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Freeform 117"/>
            <p:cNvSpPr>
              <a:spLocks/>
            </p:cNvSpPr>
            <p:nvPr/>
          </p:nvSpPr>
          <p:spPr bwMode="auto">
            <a:xfrm>
              <a:off x="3118043" y="2865205"/>
              <a:ext cx="585725" cy="708719"/>
            </a:xfrm>
            <a:custGeom>
              <a:avLst/>
              <a:gdLst>
                <a:gd name="T0" fmla="*/ 116 w 2635"/>
                <a:gd name="T1" fmla="*/ 0 h 3189"/>
                <a:gd name="T2" fmla="*/ 500 w 2635"/>
                <a:gd name="T3" fmla="*/ 57 h 3189"/>
                <a:gd name="T4" fmla="*/ 458 w 2635"/>
                <a:gd name="T5" fmla="*/ 605 h 3189"/>
                <a:gd name="T6" fmla="*/ 396 w 2635"/>
                <a:gd name="T7" fmla="*/ 596 h 3189"/>
                <a:gd name="T8" fmla="*/ 334 w 2635"/>
                <a:gd name="T9" fmla="*/ 593 h 3189"/>
                <a:gd name="T10" fmla="*/ 289 w 2635"/>
                <a:gd name="T11" fmla="*/ 585 h 3189"/>
                <a:gd name="T12" fmla="*/ 105 w 2635"/>
                <a:gd name="T13" fmla="*/ 477 h 3189"/>
                <a:gd name="T14" fmla="*/ 20 w 2635"/>
                <a:gd name="T15" fmla="*/ 434 h 3189"/>
                <a:gd name="T16" fmla="*/ 3 w 2635"/>
                <a:gd name="T17" fmla="*/ 411 h 3189"/>
                <a:gd name="T18" fmla="*/ 0 w 2635"/>
                <a:gd name="T19" fmla="*/ 405 h 3189"/>
                <a:gd name="T20" fmla="*/ 18 w 2635"/>
                <a:gd name="T21" fmla="*/ 396 h 3189"/>
                <a:gd name="T22" fmla="*/ 18 w 2635"/>
                <a:gd name="T23" fmla="*/ 373 h 3189"/>
                <a:gd name="T24" fmla="*/ 10 w 2635"/>
                <a:gd name="T25" fmla="*/ 350 h 3189"/>
                <a:gd name="T26" fmla="*/ 18 w 2635"/>
                <a:gd name="T27" fmla="*/ 329 h 3189"/>
                <a:gd name="T28" fmla="*/ 35 w 2635"/>
                <a:gd name="T29" fmla="*/ 316 h 3189"/>
                <a:gd name="T30" fmla="*/ 30 w 2635"/>
                <a:gd name="T31" fmla="*/ 299 h 3189"/>
                <a:gd name="T32" fmla="*/ 39 w 2635"/>
                <a:gd name="T33" fmla="*/ 286 h 3189"/>
                <a:gd name="T34" fmla="*/ 52 w 2635"/>
                <a:gd name="T35" fmla="*/ 265 h 3189"/>
                <a:gd name="T36" fmla="*/ 64 w 2635"/>
                <a:gd name="T37" fmla="*/ 265 h 3189"/>
                <a:gd name="T38" fmla="*/ 68 w 2635"/>
                <a:gd name="T39" fmla="*/ 250 h 3189"/>
                <a:gd name="T40" fmla="*/ 47 w 2635"/>
                <a:gd name="T41" fmla="*/ 213 h 3189"/>
                <a:gd name="T42" fmla="*/ 41 w 2635"/>
                <a:gd name="T43" fmla="*/ 180 h 3189"/>
                <a:gd name="T44" fmla="*/ 34 w 2635"/>
                <a:gd name="T45" fmla="*/ 170 h 3189"/>
                <a:gd name="T46" fmla="*/ 47 w 2635"/>
                <a:gd name="T47" fmla="*/ 153 h 3189"/>
                <a:gd name="T48" fmla="*/ 49 w 2635"/>
                <a:gd name="T49" fmla="*/ 130 h 3189"/>
                <a:gd name="T50" fmla="*/ 42 w 2635"/>
                <a:gd name="T51" fmla="*/ 98 h 3189"/>
                <a:gd name="T52" fmla="*/ 43 w 2635"/>
                <a:gd name="T53" fmla="*/ 82 h 3189"/>
                <a:gd name="T54" fmla="*/ 58 w 2635"/>
                <a:gd name="T55" fmla="*/ 73 h 3189"/>
                <a:gd name="T56" fmla="*/ 78 w 2635"/>
                <a:gd name="T57" fmla="*/ 79 h 3189"/>
                <a:gd name="T58" fmla="*/ 105 w 2635"/>
                <a:gd name="T59" fmla="*/ 87 h 3189"/>
                <a:gd name="T60" fmla="*/ 100 w 2635"/>
                <a:gd name="T61" fmla="*/ 61 h 3189"/>
                <a:gd name="T62" fmla="*/ 110 w 2635"/>
                <a:gd name="T63" fmla="*/ 48 h 3189"/>
                <a:gd name="T64" fmla="*/ 110 w 2635"/>
                <a:gd name="T65" fmla="*/ 23 h 3189"/>
                <a:gd name="T66" fmla="*/ 114 w 2635"/>
                <a:gd name="T67" fmla="*/ 6 h 3189"/>
                <a:gd name="T68" fmla="*/ 116 w 2635"/>
                <a:gd name="T69" fmla="*/ 0 h 318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635" h="3189">
                  <a:moveTo>
                    <a:pt x="609" y="0"/>
                  </a:moveTo>
                  <a:lnTo>
                    <a:pt x="2635" y="300"/>
                  </a:lnTo>
                  <a:lnTo>
                    <a:pt x="2416" y="3189"/>
                  </a:lnTo>
                  <a:lnTo>
                    <a:pt x="2089" y="3144"/>
                  </a:lnTo>
                  <a:lnTo>
                    <a:pt x="1759" y="3126"/>
                  </a:lnTo>
                  <a:lnTo>
                    <a:pt x="1525" y="3084"/>
                  </a:lnTo>
                  <a:lnTo>
                    <a:pt x="553" y="2514"/>
                  </a:lnTo>
                  <a:lnTo>
                    <a:pt x="106" y="2289"/>
                  </a:lnTo>
                  <a:lnTo>
                    <a:pt x="16" y="2169"/>
                  </a:lnTo>
                  <a:lnTo>
                    <a:pt x="0" y="2135"/>
                  </a:lnTo>
                  <a:lnTo>
                    <a:pt x="96" y="2088"/>
                  </a:lnTo>
                  <a:lnTo>
                    <a:pt x="94" y="1964"/>
                  </a:lnTo>
                  <a:lnTo>
                    <a:pt x="54" y="1844"/>
                  </a:lnTo>
                  <a:lnTo>
                    <a:pt x="96" y="1736"/>
                  </a:lnTo>
                  <a:lnTo>
                    <a:pt x="187" y="1665"/>
                  </a:lnTo>
                  <a:lnTo>
                    <a:pt x="157" y="1575"/>
                  </a:lnTo>
                  <a:lnTo>
                    <a:pt x="205" y="1509"/>
                  </a:lnTo>
                  <a:lnTo>
                    <a:pt x="276" y="1397"/>
                  </a:lnTo>
                  <a:lnTo>
                    <a:pt x="337" y="1395"/>
                  </a:lnTo>
                  <a:lnTo>
                    <a:pt x="360" y="1319"/>
                  </a:lnTo>
                  <a:lnTo>
                    <a:pt x="249" y="1124"/>
                  </a:lnTo>
                  <a:lnTo>
                    <a:pt x="217" y="948"/>
                  </a:lnTo>
                  <a:lnTo>
                    <a:pt x="178" y="897"/>
                  </a:lnTo>
                  <a:lnTo>
                    <a:pt x="249" y="809"/>
                  </a:lnTo>
                  <a:lnTo>
                    <a:pt x="258" y="687"/>
                  </a:lnTo>
                  <a:lnTo>
                    <a:pt x="223" y="515"/>
                  </a:lnTo>
                  <a:lnTo>
                    <a:pt x="228" y="431"/>
                  </a:lnTo>
                  <a:lnTo>
                    <a:pt x="307" y="384"/>
                  </a:lnTo>
                  <a:lnTo>
                    <a:pt x="411" y="414"/>
                  </a:lnTo>
                  <a:lnTo>
                    <a:pt x="553" y="461"/>
                  </a:lnTo>
                  <a:lnTo>
                    <a:pt x="528" y="320"/>
                  </a:lnTo>
                  <a:lnTo>
                    <a:pt x="582" y="252"/>
                  </a:lnTo>
                  <a:lnTo>
                    <a:pt x="582" y="122"/>
                  </a:lnTo>
                  <a:lnTo>
                    <a:pt x="603" y="32"/>
                  </a:lnTo>
                  <a:lnTo>
                    <a:pt x="609" y="0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Freeform 118"/>
            <p:cNvSpPr>
              <a:spLocks/>
            </p:cNvSpPr>
            <p:nvPr/>
          </p:nvSpPr>
          <p:spPr bwMode="auto">
            <a:xfrm>
              <a:off x="3703768" y="2477459"/>
              <a:ext cx="639611" cy="484975"/>
            </a:xfrm>
            <a:custGeom>
              <a:avLst/>
              <a:gdLst>
                <a:gd name="T0" fmla="*/ 43 w 2886"/>
                <a:gd name="T1" fmla="*/ 0 h 2181"/>
                <a:gd name="T2" fmla="*/ 21 w 2886"/>
                <a:gd name="T3" fmla="*/ 141 h 2181"/>
                <a:gd name="T4" fmla="*/ 0 w 2886"/>
                <a:gd name="T5" fmla="*/ 388 h 2181"/>
                <a:gd name="T6" fmla="*/ 215 w 2886"/>
                <a:gd name="T7" fmla="*/ 404 h 2181"/>
                <a:gd name="T8" fmla="*/ 386 w 2886"/>
                <a:gd name="T9" fmla="*/ 412 h 2181"/>
                <a:gd name="T10" fmla="*/ 536 w 2886"/>
                <a:gd name="T11" fmla="*/ 414 h 2181"/>
                <a:gd name="T12" fmla="*/ 535 w 2886"/>
                <a:gd name="T13" fmla="*/ 196 h 2181"/>
                <a:gd name="T14" fmla="*/ 546 w 2886"/>
                <a:gd name="T15" fmla="*/ 112 h 2181"/>
                <a:gd name="T16" fmla="*/ 543 w 2886"/>
                <a:gd name="T17" fmla="*/ 80 h 2181"/>
                <a:gd name="T18" fmla="*/ 540 w 2886"/>
                <a:gd name="T19" fmla="*/ 51 h 2181"/>
                <a:gd name="T20" fmla="*/ 543 w 2886"/>
                <a:gd name="T21" fmla="*/ 28 h 2181"/>
                <a:gd name="T22" fmla="*/ 519 w 2886"/>
                <a:gd name="T23" fmla="*/ 32 h 2181"/>
                <a:gd name="T24" fmla="*/ 396 w 2886"/>
                <a:gd name="T25" fmla="*/ 30 h 2181"/>
                <a:gd name="T26" fmla="*/ 72 w 2886"/>
                <a:gd name="T27" fmla="*/ 2 h 2181"/>
                <a:gd name="T28" fmla="*/ 43 w 2886"/>
                <a:gd name="T29" fmla="*/ 0 h 21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886" h="2181">
                  <a:moveTo>
                    <a:pt x="227" y="0"/>
                  </a:moveTo>
                  <a:lnTo>
                    <a:pt x="110" y="741"/>
                  </a:lnTo>
                  <a:lnTo>
                    <a:pt x="0" y="2044"/>
                  </a:lnTo>
                  <a:lnTo>
                    <a:pt x="1134" y="2128"/>
                  </a:lnTo>
                  <a:lnTo>
                    <a:pt x="2040" y="2170"/>
                  </a:lnTo>
                  <a:lnTo>
                    <a:pt x="2835" y="2181"/>
                  </a:lnTo>
                  <a:lnTo>
                    <a:pt x="2826" y="1035"/>
                  </a:lnTo>
                  <a:lnTo>
                    <a:pt x="2886" y="591"/>
                  </a:lnTo>
                  <a:lnTo>
                    <a:pt x="2868" y="423"/>
                  </a:lnTo>
                  <a:lnTo>
                    <a:pt x="2856" y="267"/>
                  </a:lnTo>
                  <a:lnTo>
                    <a:pt x="2868" y="147"/>
                  </a:lnTo>
                  <a:lnTo>
                    <a:pt x="2745" y="169"/>
                  </a:lnTo>
                  <a:lnTo>
                    <a:pt x="2093" y="157"/>
                  </a:lnTo>
                  <a:lnTo>
                    <a:pt x="380" y="12"/>
                  </a:lnTo>
                  <a:lnTo>
                    <a:pt x="227" y="0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Freeform 119"/>
            <p:cNvSpPr>
              <a:spLocks/>
            </p:cNvSpPr>
            <p:nvPr/>
          </p:nvSpPr>
          <p:spPr bwMode="auto">
            <a:xfrm>
              <a:off x="4175862" y="1957342"/>
              <a:ext cx="626725" cy="370174"/>
            </a:xfrm>
            <a:custGeom>
              <a:avLst/>
              <a:gdLst>
                <a:gd name="T0" fmla="*/ 0 w 2822"/>
                <a:gd name="T1" fmla="*/ 276 h 1670"/>
                <a:gd name="T2" fmla="*/ 108 w 2822"/>
                <a:gd name="T3" fmla="*/ 285 h 1670"/>
                <a:gd name="T4" fmla="*/ 217 w 2822"/>
                <a:gd name="T5" fmla="*/ 286 h 1670"/>
                <a:gd name="T6" fmla="*/ 295 w 2822"/>
                <a:gd name="T7" fmla="*/ 285 h 1670"/>
                <a:gd name="T8" fmla="*/ 349 w 2822"/>
                <a:gd name="T9" fmla="*/ 283 h 1670"/>
                <a:gd name="T10" fmla="*/ 376 w 2822"/>
                <a:gd name="T11" fmla="*/ 281 h 1670"/>
                <a:gd name="T12" fmla="*/ 422 w 2822"/>
                <a:gd name="T13" fmla="*/ 298 h 1670"/>
                <a:gd name="T14" fmla="*/ 439 w 2822"/>
                <a:gd name="T15" fmla="*/ 286 h 1670"/>
                <a:gd name="T16" fmla="*/ 473 w 2822"/>
                <a:gd name="T17" fmla="*/ 286 h 1670"/>
                <a:gd name="T18" fmla="*/ 485 w 2822"/>
                <a:gd name="T19" fmla="*/ 303 h 1670"/>
                <a:gd name="T20" fmla="*/ 535 w 2822"/>
                <a:gd name="T21" fmla="*/ 316 h 1670"/>
                <a:gd name="T22" fmla="*/ 535 w 2822"/>
                <a:gd name="T23" fmla="*/ 259 h 1670"/>
                <a:gd name="T24" fmla="*/ 528 w 2822"/>
                <a:gd name="T25" fmla="*/ 233 h 1670"/>
                <a:gd name="T26" fmla="*/ 533 w 2822"/>
                <a:gd name="T27" fmla="*/ 181 h 1670"/>
                <a:gd name="T28" fmla="*/ 526 w 2822"/>
                <a:gd name="T29" fmla="*/ 72 h 1670"/>
                <a:gd name="T30" fmla="*/ 502 w 2822"/>
                <a:gd name="T31" fmla="*/ 43 h 1670"/>
                <a:gd name="T32" fmla="*/ 509 w 2822"/>
                <a:gd name="T33" fmla="*/ 22 h 1670"/>
                <a:gd name="T34" fmla="*/ 507 w 2822"/>
                <a:gd name="T35" fmla="*/ 0 h 1670"/>
                <a:gd name="T36" fmla="*/ 388 w 2822"/>
                <a:gd name="T37" fmla="*/ 3 h 1670"/>
                <a:gd name="T38" fmla="*/ 10 w 2822"/>
                <a:gd name="T39" fmla="*/ 10 h 1670"/>
                <a:gd name="T40" fmla="*/ 5 w 2822"/>
                <a:gd name="T41" fmla="*/ 90 h 1670"/>
                <a:gd name="T42" fmla="*/ 0 w 2822"/>
                <a:gd name="T43" fmla="*/ 276 h 16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822" h="1670">
                  <a:moveTo>
                    <a:pt x="0" y="1456"/>
                  </a:moveTo>
                  <a:lnTo>
                    <a:pt x="570" y="1505"/>
                  </a:lnTo>
                  <a:lnTo>
                    <a:pt x="1143" y="1513"/>
                  </a:lnTo>
                  <a:lnTo>
                    <a:pt x="1558" y="1505"/>
                  </a:lnTo>
                  <a:lnTo>
                    <a:pt x="1842" y="1496"/>
                  </a:lnTo>
                  <a:lnTo>
                    <a:pt x="1985" y="1483"/>
                  </a:lnTo>
                  <a:lnTo>
                    <a:pt x="2225" y="1573"/>
                  </a:lnTo>
                  <a:lnTo>
                    <a:pt x="2315" y="1513"/>
                  </a:lnTo>
                  <a:lnTo>
                    <a:pt x="2496" y="1513"/>
                  </a:lnTo>
                  <a:lnTo>
                    <a:pt x="2556" y="1603"/>
                  </a:lnTo>
                  <a:lnTo>
                    <a:pt x="2822" y="1670"/>
                  </a:lnTo>
                  <a:lnTo>
                    <a:pt x="2822" y="1369"/>
                  </a:lnTo>
                  <a:lnTo>
                    <a:pt x="2785" y="1232"/>
                  </a:lnTo>
                  <a:lnTo>
                    <a:pt x="2813" y="957"/>
                  </a:lnTo>
                  <a:lnTo>
                    <a:pt x="2776" y="382"/>
                  </a:lnTo>
                  <a:lnTo>
                    <a:pt x="2646" y="226"/>
                  </a:lnTo>
                  <a:lnTo>
                    <a:pt x="2685" y="118"/>
                  </a:lnTo>
                  <a:lnTo>
                    <a:pt x="2674" y="0"/>
                  </a:lnTo>
                  <a:lnTo>
                    <a:pt x="2045" y="16"/>
                  </a:lnTo>
                  <a:lnTo>
                    <a:pt x="54" y="54"/>
                  </a:lnTo>
                  <a:lnTo>
                    <a:pt x="28" y="476"/>
                  </a:lnTo>
                  <a:lnTo>
                    <a:pt x="0" y="1456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Freeform 120"/>
            <p:cNvSpPr>
              <a:spLocks/>
            </p:cNvSpPr>
            <p:nvPr/>
          </p:nvSpPr>
          <p:spPr bwMode="auto">
            <a:xfrm>
              <a:off x="4168833" y="2281829"/>
              <a:ext cx="736841" cy="329174"/>
            </a:xfrm>
            <a:custGeom>
              <a:avLst/>
              <a:gdLst>
                <a:gd name="T0" fmla="*/ 7 w 3321"/>
                <a:gd name="T1" fmla="*/ 0 h 1486"/>
                <a:gd name="T2" fmla="*/ 0 w 3321"/>
                <a:gd name="T3" fmla="*/ 197 h 1486"/>
                <a:gd name="T4" fmla="*/ 123 w 3321"/>
                <a:gd name="T5" fmla="*/ 200 h 1486"/>
                <a:gd name="T6" fmla="*/ 146 w 3321"/>
                <a:gd name="T7" fmla="*/ 196 h 1486"/>
                <a:gd name="T8" fmla="*/ 144 w 3321"/>
                <a:gd name="T9" fmla="*/ 218 h 1486"/>
                <a:gd name="T10" fmla="*/ 147 w 3321"/>
                <a:gd name="T11" fmla="*/ 252 h 1486"/>
                <a:gd name="T12" fmla="*/ 150 w 3321"/>
                <a:gd name="T13" fmla="*/ 281 h 1486"/>
                <a:gd name="T14" fmla="*/ 413 w 3321"/>
                <a:gd name="T15" fmla="*/ 281 h 1486"/>
                <a:gd name="T16" fmla="*/ 529 w 3321"/>
                <a:gd name="T17" fmla="*/ 275 h 1486"/>
                <a:gd name="T18" fmla="*/ 557 w 3321"/>
                <a:gd name="T19" fmla="*/ 272 h 1486"/>
                <a:gd name="T20" fmla="*/ 588 w 3321"/>
                <a:gd name="T21" fmla="*/ 271 h 1486"/>
                <a:gd name="T22" fmla="*/ 629 w 3321"/>
                <a:gd name="T23" fmla="*/ 269 h 1486"/>
                <a:gd name="T24" fmla="*/ 607 w 3321"/>
                <a:gd name="T25" fmla="*/ 225 h 1486"/>
                <a:gd name="T26" fmla="*/ 607 w 3321"/>
                <a:gd name="T27" fmla="*/ 179 h 1486"/>
                <a:gd name="T28" fmla="*/ 556 w 3321"/>
                <a:gd name="T29" fmla="*/ 78 h 1486"/>
                <a:gd name="T30" fmla="*/ 540 w 3321"/>
                <a:gd name="T31" fmla="*/ 40 h 1486"/>
                <a:gd name="T32" fmla="*/ 490 w 3321"/>
                <a:gd name="T33" fmla="*/ 28 h 1486"/>
                <a:gd name="T34" fmla="*/ 480 w 3321"/>
                <a:gd name="T35" fmla="*/ 11 h 1486"/>
                <a:gd name="T36" fmla="*/ 445 w 3321"/>
                <a:gd name="T37" fmla="*/ 11 h 1486"/>
                <a:gd name="T38" fmla="*/ 428 w 3321"/>
                <a:gd name="T39" fmla="*/ 22 h 1486"/>
                <a:gd name="T40" fmla="*/ 382 w 3321"/>
                <a:gd name="T41" fmla="*/ 5 h 1486"/>
                <a:gd name="T42" fmla="*/ 353 w 3321"/>
                <a:gd name="T43" fmla="*/ 8 h 1486"/>
                <a:gd name="T44" fmla="*/ 301 w 3321"/>
                <a:gd name="T45" fmla="*/ 9 h 1486"/>
                <a:gd name="T46" fmla="*/ 220 w 3321"/>
                <a:gd name="T47" fmla="*/ 11 h 1486"/>
                <a:gd name="T48" fmla="*/ 115 w 3321"/>
                <a:gd name="T49" fmla="*/ 9 h 1486"/>
                <a:gd name="T50" fmla="*/ 7 w 3321"/>
                <a:gd name="T51" fmla="*/ 0 h 148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321" h="1486">
                  <a:moveTo>
                    <a:pt x="35" y="0"/>
                  </a:moveTo>
                  <a:lnTo>
                    <a:pt x="0" y="1044"/>
                  </a:lnTo>
                  <a:lnTo>
                    <a:pt x="651" y="1058"/>
                  </a:lnTo>
                  <a:lnTo>
                    <a:pt x="769" y="1034"/>
                  </a:lnTo>
                  <a:lnTo>
                    <a:pt x="761" y="1152"/>
                  </a:lnTo>
                  <a:lnTo>
                    <a:pt x="775" y="1332"/>
                  </a:lnTo>
                  <a:lnTo>
                    <a:pt x="793" y="1486"/>
                  </a:lnTo>
                  <a:lnTo>
                    <a:pt x="2181" y="1486"/>
                  </a:lnTo>
                  <a:lnTo>
                    <a:pt x="2791" y="1454"/>
                  </a:lnTo>
                  <a:lnTo>
                    <a:pt x="2939" y="1436"/>
                  </a:lnTo>
                  <a:lnTo>
                    <a:pt x="3107" y="1432"/>
                  </a:lnTo>
                  <a:lnTo>
                    <a:pt x="3321" y="1424"/>
                  </a:lnTo>
                  <a:lnTo>
                    <a:pt x="3203" y="1190"/>
                  </a:lnTo>
                  <a:lnTo>
                    <a:pt x="3203" y="946"/>
                  </a:lnTo>
                  <a:lnTo>
                    <a:pt x="2937" y="414"/>
                  </a:lnTo>
                  <a:lnTo>
                    <a:pt x="2849" y="212"/>
                  </a:lnTo>
                  <a:lnTo>
                    <a:pt x="2587" y="146"/>
                  </a:lnTo>
                  <a:lnTo>
                    <a:pt x="2533" y="56"/>
                  </a:lnTo>
                  <a:lnTo>
                    <a:pt x="2348" y="58"/>
                  </a:lnTo>
                  <a:lnTo>
                    <a:pt x="2259" y="116"/>
                  </a:lnTo>
                  <a:lnTo>
                    <a:pt x="2017" y="24"/>
                  </a:lnTo>
                  <a:lnTo>
                    <a:pt x="1862" y="42"/>
                  </a:lnTo>
                  <a:lnTo>
                    <a:pt x="1587" y="50"/>
                  </a:lnTo>
                  <a:lnTo>
                    <a:pt x="1159" y="56"/>
                  </a:lnTo>
                  <a:lnTo>
                    <a:pt x="607" y="48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Freeform 121"/>
            <p:cNvSpPr>
              <a:spLocks/>
            </p:cNvSpPr>
            <p:nvPr/>
          </p:nvSpPr>
          <p:spPr bwMode="auto">
            <a:xfrm>
              <a:off x="4330493" y="2598117"/>
              <a:ext cx="673583" cy="365488"/>
            </a:xfrm>
            <a:custGeom>
              <a:avLst/>
              <a:gdLst>
                <a:gd name="T0" fmla="*/ 12 w 3036"/>
                <a:gd name="T1" fmla="*/ 11 h 1646"/>
                <a:gd name="T2" fmla="*/ 0 w 3036"/>
                <a:gd name="T3" fmla="*/ 93 h 1646"/>
                <a:gd name="T4" fmla="*/ 2 w 3036"/>
                <a:gd name="T5" fmla="*/ 311 h 1646"/>
                <a:gd name="T6" fmla="*/ 265 w 3036"/>
                <a:gd name="T7" fmla="*/ 312 h 1646"/>
                <a:gd name="T8" fmla="*/ 435 w 3036"/>
                <a:gd name="T9" fmla="*/ 298 h 1646"/>
                <a:gd name="T10" fmla="*/ 575 w 3036"/>
                <a:gd name="T11" fmla="*/ 286 h 1646"/>
                <a:gd name="T12" fmla="*/ 575 w 3036"/>
                <a:gd name="T13" fmla="*/ 251 h 1646"/>
                <a:gd name="T14" fmla="*/ 570 w 3036"/>
                <a:gd name="T15" fmla="*/ 198 h 1646"/>
                <a:gd name="T16" fmla="*/ 570 w 3036"/>
                <a:gd name="T17" fmla="*/ 135 h 1646"/>
                <a:gd name="T18" fmla="*/ 566 w 3036"/>
                <a:gd name="T19" fmla="*/ 87 h 1646"/>
                <a:gd name="T20" fmla="*/ 542 w 3036"/>
                <a:gd name="T21" fmla="*/ 73 h 1646"/>
                <a:gd name="T22" fmla="*/ 532 w 3036"/>
                <a:gd name="T23" fmla="*/ 42 h 1646"/>
                <a:gd name="T24" fmla="*/ 537 w 3036"/>
                <a:gd name="T25" fmla="*/ 25 h 1646"/>
                <a:gd name="T26" fmla="*/ 518 w 3036"/>
                <a:gd name="T27" fmla="*/ 14 h 1646"/>
                <a:gd name="T28" fmla="*/ 491 w 3036"/>
                <a:gd name="T29" fmla="*/ 0 h 1646"/>
                <a:gd name="T30" fmla="*/ 453 w 3036"/>
                <a:gd name="T31" fmla="*/ 0 h 1646"/>
                <a:gd name="T32" fmla="*/ 419 w 3036"/>
                <a:gd name="T33" fmla="*/ 2 h 1646"/>
                <a:gd name="T34" fmla="*/ 391 w 3036"/>
                <a:gd name="T35" fmla="*/ 5 h 1646"/>
                <a:gd name="T36" fmla="*/ 279 w 3036"/>
                <a:gd name="T37" fmla="*/ 11 h 1646"/>
                <a:gd name="T38" fmla="*/ 12 w 3036"/>
                <a:gd name="T39" fmla="*/ 11 h 16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036" h="1646">
                  <a:moveTo>
                    <a:pt x="62" y="59"/>
                  </a:moveTo>
                  <a:lnTo>
                    <a:pt x="0" y="491"/>
                  </a:lnTo>
                  <a:lnTo>
                    <a:pt x="13" y="1641"/>
                  </a:lnTo>
                  <a:lnTo>
                    <a:pt x="1401" y="1646"/>
                  </a:lnTo>
                  <a:lnTo>
                    <a:pt x="2298" y="1572"/>
                  </a:lnTo>
                  <a:lnTo>
                    <a:pt x="3036" y="1509"/>
                  </a:lnTo>
                  <a:lnTo>
                    <a:pt x="3036" y="1326"/>
                  </a:lnTo>
                  <a:lnTo>
                    <a:pt x="3009" y="1043"/>
                  </a:lnTo>
                  <a:lnTo>
                    <a:pt x="3009" y="713"/>
                  </a:lnTo>
                  <a:lnTo>
                    <a:pt x="2987" y="461"/>
                  </a:lnTo>
                  <a:lnTo>
                    <a:pt x="2862" y="384"/>
                  </a:lnTo>
                  <a:lnTo>
                    <a:pt x="2807" y="221"/>
                  </a:lnTo>
                  <a:lnTo>
                    <a:pt x="2837" y="131"/>
                  </a:lnTo>
                  <a:lnTo>
                    <a:pt x="2734" y="73"/>
                  </a:lnTo>
                  <a:lnTo>
                    <a:pt x="2593" y="0"/>
                  </a:lnTo>
                  <a:lnTo>
                    <a:pt x="2392" y="2"/>
                  </a:lnTo>
                  <a:lnTo>
                    <a:pt x="2212" y="11"/>
                  </a:lnTo>
                  <a:lnTo>
                    <a:pt x="2062" y="27"/>
                  </a:lnTo>
                  <a:lnTo>
                    <a:pt x="1474" y="60"/>
                  </a:lnTo>
                  <a:lnTo>
                    <a:pt x="62" y="59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Freeform 122"/>
            <p:cNvSpPr>
              <a:spLocks/>
            </p:cNvSpPr>
            <p:nvPr/>
          </p:nvSpPr>
          <p:spPr bwMode="auto">
            <a:xfrm>
              <a:off x="3654567" y="2931976"/>
              <a:ext cx="589239" cy="645462"/>
            </a:xfrm>
            <a:custGeom>
              <a:avLst/>
              <a:gdLst>
                <a:gd name="T0" fmla="*/ 41 w 2655"/>
                <a:gd name="T1" fmla="*/ 0 h 2904"/>
                <a:gd name="T2" fmla="*/ 261 w 2655"/>
                <a:gd name="T3" fmla="*/ 16 h 2904"/>
                <a:gd name="T4" fmla="*/ 411 w 2655"/>
                <a:gd name="T5" fmla="*/ 23 h 2904"/>
                <a:gd name="T6" fmla="*/ 503 w 2655"/>
                <a:gd name="T7" fmla="*/ 25 h 2904"/>
                <a:gd name="T8" fmla="*/ 500 w 2655"/>
                <a:gd name="T9" fmla="*/ 75 h 2904"/>
                <a:gd name="T10" fmla="*/ 503 w 2655"/>
                <a:gd name="T11" fmla="*/ 283 h 2904"/>
                <a:gd name="T12" fmla="*/ 497 w 2655"/>
                <a:gd name="T13" fmla="*/ 505 h 2904"/>
                <a:gd name="T14" fmla="*/ 194 w 2655"/>
                <a:gd name="T15" fmla="*/ 494 h 2904"/>
                <a:gd name="T16" fmla="*/ 206 w 2655"/>
                <a:gd name="T17" fmla="*/ 516 h 2904"/>
                <a:gd name="T18" fmla="*/ 171 w 2655"/>
                <a:gd name="T19" fmla="*/ 510 h 2904"/>
                <a:gd name="T20" fmla="*/ 130 w 2655"/>
                <a:gd name="T21" fmla="*/ 512 h 2904"/>
                <a:gd name="T22" fmla="*/ 80 w 2655"/>
                <a:gd name="T23" fmla="*/ 505 h 2904"/>
                <a:gd name="T24" fmla="*/ 78 w 2655"/>
                <a:gd name="T25" fmla="*/ 532 h 2904"/>
                <a:gd name="T26" fmla="*/ 73 w 2655"/>
                <a:gd name="T27" fmla="*/ 551 h 2904"/>
                <a:gd name="T28" fmla="*/ 0 w 2655"/>
                <a:gd name="T29" fmla="*/ 549 h 2904"/>
                <a:gd name="T30" fmla="*/ 41 w 2655"/>
                <a:gd name="T31" fmla="*/ 0 h 290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655" h="2904">
                  <a:moveTo>
                    <a:pt x="217" y="0"/>
                  </a:moveTo>
                  <a:lnTo>
                    <a:pt x="1377" y="84"/>
                  </a:lnTo>
                  <a:lnTo>
                    <a:pt x="2169" y="122"/>
                  </a:lnTo>
                  <a:lnTo>
                    <a:pt x="2653" y="132"/>
                  </a:lnTo>
                  <a:lnTo>
                    <a:pt x="2637" y="396"/>
                  </a:lnTo>
                  <a:lnTo>
                    <a:pt x="2655" y="1494"/>
                  </a:lnTo>
                  <a:lnTo>
                    <a:pt x="2625" y="2664"/>
                  </a:lnTo>
                  <a:lnTo>
                    <a:pt x="1026" y="2601"/>
                  </a:lnTo>
                  <a:lnTo>
                    <a:pt x="1086" y="2721"/>
                  </a:lnTo>
                  <a:lnTo>
                    <a:pt x="903" y="2688"/>
                  </a:lnTo>
                  <a:lnTo>
                    <a:pt x="687" y="2700"/>
                  </a:lnTo>
                  <a:lnTo>
                    <a:pt x="423" y="2664"/>
                  </a:lnTo>
                  <a:lnTo>
                    <a:pt x="411" y="2802"/>
                  </a:lnTo>
                  <a:lnTo>
                    <a:pt x="387" y="2904"/>
                  </a:lnTo>
                  <a:lnTo>
                    <a:pt x="0" y="2892"/>
                  </a:lnTo>
                  <a:lnTo>
                    <a:pt x="217" y="0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Freeform 123"/>
            <p:cNvSpPr>
              <a:spLocks/>
            </p:cNvSpPr>
            <p:nvPr/>
          </p:nvSpPr>
          <p:spPr bwMode="auto">
            <a:xfrm>
              <a:off x="4240292" y="2933148"/>
              <a:ext cx="803614" cy="383060"/>
            </a:xfrm>
            <a:custGeom>
              <a:avLst/>
              <a:gdLst>
                <a:gd name="T0" fmla="*/ 3 w 3616"/>
                <a:gd name="T1" fmla="*/ 24 h 1724"/>
                <a:gd name="T2" fmla="*/ 0 w 3616"/>
                <a:gd name="T3" fmla="*/ 74 h 1724"/>
                <a:gd name="T4" fmla="*/ 109 w 3616"/>
                <a:gd name="T5" fmla="*/ 73 h 1724"/>
                <a:gd name="T6" fmla="*/ 169 w 3616"/>
                <a:gd name="T7" fmla="*/ 71 h 1724"/>
                <a:gd name="T8" fmla="*/ 231 w 3616"/>
                <a:gd name="T9" fmla="*/ 71 h 1724"/>
                <a:gd name="T10" fmla="*/ 234 w 3616"/>
                <a:gd name="T11" fmla="*/ 106 h 1724"/>
                <a:gd name="T12" fmla="*/ 235 w 3616"/>
                <a:gd name="T13" fmla="*/ 158 h 1724"/>
                <a:gd name="T14" fmla="*/ 230 w 3616"/>
                <a:gd name="T15" fmla="*/ 187 h 1724"/>
                <a:gd name="T16" fmla="*/ 223 w 3616"/>
                <a:gd name="T17" fmla="*/ 211 h 1724"/>
                <a:gd name="T18" fmla="*/ 230 w 3616"/>
                <a:gd name="T19" fmla="*/ 234 h 1724"/>
                <a:gd name="T20" fmla="*/ 231 w 3616"/>
                <a:gd name="T21" fmla="*/ 259 h 1724"/>
                <a:gd name="T22" fmla="*/ 261 w 3616"/>
                <a:gd name="T23" fmla="*/ 262 h 1724"/>
                <a:gd name="T24" fmla="*/ 280 w 3616"/>
                <a:gd name="T25" fmla="*/ 274 h 1724"/>
                <a:gd name="T26" fmla="*/ 306 w 3616"/>
                <a:gd name="T27" fmla="*/ 276 h 1724"/>
                <a:gd name="T28" fmla="*/ 338 w 3616"/>
                <a:gd name="T29" fmla="*/ 295 h 1724"/>
                <a:gd name="T30" fmla="*/ 381 w 3616"/>
                <a:gd name="T31" fmla="*/ 288 h 1724"/>
                <a:gd name="T32" fmla="*/ 412 w 3616"/>
                <a:gd name="T33" fmla="*/ 315 h 1724"/>
                <a:gd name="T34" fmla="*/ 440 w 3616"/>
                <a:gd name="T35" fmla="*/ 309 h 1724"/>
                <a:gd name="T36" fmla="*/ 464 w 3616"/>
                <a:gd name="T37" fmla="*/ 321 h 1724"/>
                <a:gd name="T38" fmla="*/ 492 w 3616"/>
                <a:gd name="T39" fmla="*/ 319 h 1724"/>
                <a:gd name="T40" fmla="*/ 544 w 3616"/>
                <a:gd name="T41" fmla="*/ 327 h 1724"/>
                <a:gd name="T42" fmla="*/ 591 w 3616"/>
                <a:gd name="T43" fmla="*/ 309 h 1724"/>
                <a:gd name="T44" fmla="*/ 617 w 3616"/>
                <a:gd name="T45" fmla="*/ 312 h 1724"/>
                <a:gd name="T46" fmla="*/ 636 w 3616"/>
                <a:gd name="T47" fmla="*/ 303 h 1724"/>
                <a:gd name="T48" fmla="*/ 657 w 3616"/>
                <a:gd name="T49" fmla="*/ 321 h 1724"/>
                <a:gd name="T50" fmla="*/ 686 w 3616"/>
                <a:gd name="T51" fmla="*/ 327 h 1724"/>
                <a:gd name="T52" fmla="*/ 686 w 3616"/>
                <a:gd name="T53" fmla="*/ 173 h 1724"/>
                <a:gd name="T54" fmla="*/ 673 w 3616"/>
                <a:gd name="T55" fmla="*/ 112 h 1724"/>
                <a:gd name="T56" fmla="*/ 669 w 3616"/>
                <a:gd name="T57" fmla="*/ 74 h 1724"/>
                <a:gd name="T58" fmla="*/ 669 w 3616"/>
                <a:gd name="T59" fmla="*/ 48 h 1724"/>
                <a:gd name="T60" fmla="*/ 664 w 3616"/>
                <a:gd name="T61" fmla="*/ 26 h 1724"/>
                <a:gd name="T62" fmla="*/ 654 w 3616"/>
                <a:gd name="T63" fmla="*/ 0 h 1724"/>
                <a:gd name="T64" fmla="*/ 587 w 3616"/>
                <a:gd name="T65" fmla="*/ 5 h 1724"/>
                <a:gd name="T66" fmla="*/ 344 w 3616"/>
                <a:gd name="T67" fmla="*/ 25 h 1724"/>
                <a:gd name="T68" fmla="*/ 219 w 3616"/>
                <a:gd name="T69" fmla="*/ 25 h 1724"/>
                <a:gd name="T70" fmla="*/ 79 w 3616"/>
                <a:gd name="T71" fmla="*/ 25 h 1724"/>
                <a:gd name="T72" fmla="*/ 3 w 3616"/>
                <a:gd name="T73" fmla="*/ 24 h 172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16" h="1724">
                  <a:moveTo>
                    <a:pt x="14" y="124"/>
                  </a:moveTo>
                  <a:lnTo>
                    <a:pt x="0" y="392"/>
                  </a:lnTo>
                  <a:lnTo>
                    <a:pt x="573" y="383"/>
                  </a:lnTo>
                  <a:lnTo>
                    <a:pt x="893" y="374"/>
                  </a:lnTo>
                  <a:lnTo>
                    <a:pt x="1215" y="374"/>
                  </a:lnTo>
                  <a:lnTo>
                    <a:pt x="1231" y="557"/>
                  </a:lnTo>
                  <a:lnTo>
                    <a:pt x="1241" y="831"/>
                  </a:lnTo>
                  <a:lnTo>
                    <a:pt x="1213" y="987"/>
                  </a:lnTo>
                  <a:lnTo>
                    <a:pt x="1177" y="1115"/>
                  </a:lnTo>
                  <a:lnTo>
                    <a:pt x="1213" y="1233"/>
                  </a:lnTo>
                  <a:lnTo>
                    <a:pt x="1215" y="1364"/>
                  </a:lnTo>
                  <a:lnTo>
                    <a:pt x="1378" y="1380"/>
                  </a:lnTo>
                  <a:lnTo>
                    <a:pt x="1478" y="1444"/>
                  </a:lnTo>
                  <a:lnTo>
                    <a:pt x="1615" y="1453"/>
                  </a:lnTo>
                  <a:lnTo>
                    <a:pt x="1780" y="1553"/>
                  </a:lnTo>
                  <a:lnTo>
                    <a:pt x="2009" y="1517"/>
                  </a:lnTo>
                  <a:lnTo>
                    <a:pt x="2173" y="1663"/>
                  </a:lnTo>
                  <a:lnTo>
                    <a:pt x="2319" y="1627"/>
                  </a:lnTo>
                  <a:lnTo>
                    <a:pt x="2446" y="1694"/>
                  </a:lnTo>
                  <a:lnTo>
                    <a:pt x="2594" y="1681"/>
                  </a:lnTo>
                  <a:lnTo>
                    <a:pt x="2866" y="1724"/>
                  </a:lnTo>
                  <a:lnTo>
                    <a:pt x="3115" y="1627"/>
                  </a:lnTo>
                  <a:lnTo>
                    <a:pt x="3252" y="1645"/>
                  </a:lnTo>
                  <a:lnTo>
                    <a:pt x="3353" y="1599"/>
                  </a:lnTo>
                  <a:lnTo>
                    <a:pt x="3462" y="1691"/>
                  </a:lnTo>
                  <a:lnTo>
                    <a:pt x="3616" y="1724"/>
                  </a:lnTo>
                  <a:lnTo>
                    <a:pt x="3616" y="914"/>
                  </a:lnTo>
                  <a:lnTo>
                    <a:pt x="3545" y="593"/>
                  </a:lnTo>
                  <a:lnTo>
                    <a:pt x="3526" y="392"/>
                  </a:lnTo>
                  <a:lnTo>
                    <a:pt x="3526" y="254"/>
                  </a:lnTo>
                  <a:lnTo>
                    <a:pt x="3499" y="136"/>
                  </a:lnTo>
                  <a:lnTo>
                    <a:pt x="3446" y="0"/>
                  </a:lnTo>
                  <a:lnTo>
                    <a:pt x="3096" y="28"/>
                  </a:lnTo>
                  <a:lnTo>
                    <a:pt x="1814" y="134"/>
                  </a:lnTo>
                  <a:lnTo>
                    <a:pt x="1155" y="134"/>
                  </a:lnTo>
                  <a:lnTo>
                    <a:pt x="416" y="130"/>
                  </a:lnTo>
                  <a:lnTo>
                    <a:pt x="14" y="124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Freeform 124"/>
            <p:cNvSpPr>
              <a:spLocks/>
            </p:cNvSpPr>
            <p:nvPr/>
          </p:nvSpPr>
          <p:spPr bwMode="auto">
            <a:xfrm>
              <a:off x="3883000" y="3016320"/>
              <a:ext cx="1278050" cy="1196036"/>
            </a:xfrm>
            <a:custGeom>
              <a:avLst/>
              <a:gdLst>
                <a:gd name="T0" fmla="*/ 11 w 5759"/>
                <a:gd name="T1" fmla="*/ 444 h 5383"/>
                <a:gd name="T2" fmla="*/ 68 w 5759"/>
                <a:gd name="T3" fmla="*/ 494 h 5383"/>
                <a:gd name="T4" fmla="*/ 108 w 5759"/>
                <a:gd name="T5" fmla="*/ 540 h 5383"/>
                <a:gd name="T6" fmla="*/ 137 w 5759"/>
                <a:gd name="T7" fmla="*/ 574 h 5383"/>
                <a:gd name="T8" fmla="*/ 163 w 5759"/>
                <a:gd name="T9" fmla="*/ 636 h 5383"/>
                <a:gd name="T10" fmla="*/ 205 w 5759"/>
                <a:gd name="T11" fmla="*/ 693 h 5383"/>
                <a:gd name="T12" fmla="*/ 271 w 5759"/>
                <a:gd name="T13" fmla="*/ 730 h 5383"/>
                <a:gd name="T14" fmla="*/ 313 w 5759"/>
                <a:gd name="T15" fmla="*/ 710 h 5383"/>
                <a:gd name="T16" fmla="*/ 353 w 5759"/>
                <a:gd name="T17" fmla="*/ 666 h 5383"/>
                <a:gd name="T18" fmla="*/ 412 w 5759"/>
                <a:gd name="T19" fmla="*/ 661 h 5383"/>
                <a:gd name="T20" fmla="*/ 488 w 5759"/>
                <a:gd name="T21" fmla="*/ 727 h 5383"/>
                <a:gd name="T22" fmla="*/ 563 w 5759"/>
                <a:gd name="T23" fmla="*/ 841 h 5383"/>
                <a:gd name="T24" fmla="*/ 606 w 5759"/>
                <a:gd name="T25" fmla="*/ 909 h 5383"/>
                <a:gd name="T26" fmla="*/ 637 w 5759"/>
                <a:gd name="T27" fmla="*/ 983 h 5383"/>
                <a:gd name="T28" fmla="*/ 745 w 5759"/>
                <a:gd name="T29" fmla="*/ 1018 h 5383"/>
                <a:gd name="T30" fmla="*/ 811 w 5759"/>
                <a:gd name="T31" fmla="*/ 1021 h 5383"/>
                <a:gd name="T32" fmla="*/ 794 w 5759"/>
                <a:gd name="T33" fmla="*/ 979 h 5383"/>
                <a:gd name="T34" fmla="*/ 768 w 5759"/>
                <a:gd name="T35" fmla="*/ 938 h 5383"/>
                <a:gd name="T36" fmla="*/ 773 w 5759"/>
                <a:gd name="T37" fmla="*/ 892 h 5383"/>
                <a:gd name="T38" fmla="*/ 777 w 5759"/>
                <a:gd name="T39" fmla="*/ 868 h 5383"/>
                <a:gd name="T40" fmla="*/ 762 w 5759"/>
                <a:gd name="T41" fmla="*/ 830 h 5383"/>
                <a:gd name="T42" fmla="*/ 779 w 5759"/>
                <a:gd name="T43" fmla="*/ 796 h 5383"/>
                <a:gd name="T44" fmla="*/ 830 w 5759"/>
                <a:gd name="T45" fmla="*/ 762 h 5383"/>
                <a:gd name="T46" fmla="*/ 859 w 5759"/>
                <a:gd name="T47" fmla="*/ 739 h 5383"/>
                <a:gd name="T48" fmla="*/ 930 w 5759"/>
                <a:gd name="T49" fmla="*/ 725 h 5383"/>
                <a:gd name="T50" fmla="*/ 955 w 5759"/>
                <a:gd name="T51" fmla="*/ 688 h 5383"/>
                <a:gd name="T52" fmla="*/ 967 w 5759"/>
                <a:gd name="T53" fmla="*/ 636 h 5383"/>
                <a:gd name="T54" fmla="*/ 1001 w 5759"/>
                <a:gd name="T55" fmla="*/ 653 h 5383"/>
                <a:gd name="T56" fmla="*/ 1080 w 5759"/>
                <a:gd name="T57" fmla="*/ 625 h 5383"/>
                <a:gd name="T58" fmla="*/ 1075 w 5759"/>
                <a:gd name="T59" fmla="*/ 523 h 5383"/>
                <a:gd name="T60" fmla="*/ 1083 w 5759"/>
                <a:gd name="T61" fmla="*/ 469 h 5383"/>
                <a:gd name="T62" fmla="*/ 1049 w 5759"/>
                <a:gd name="T63" fmla="*/ 422 h 5383"/>
                <a:gd name="T64" fmla="*/ 1038 w 5759"/>
                <a:gd name="T65" fmla="*/ 367 h 5383"/>
                <a:gd name="T66" fmla="*/ 1038 w 5759"/>
                <a:gd name="T67" fmla="*/ 317 h 5383"/>
                <a:gd name="T68" fmla="*/ 1036 w 5759"/>
                <a:gd name="T69" fmla="*/ 277 h 5383"/>
                <a:gd name="T70" fmla="*/ 991 w 5759"/>
                <a:gd name="T71" fmla="*/ 256 h 5383"/>
                <a:gd name="T72" fmla="*/ 940 w 5759"/>
                <a:gd name="T73" fmla="*/ 233 h 5383"/>
                <a:gd name="T74" fmla="*/ 895 w 5759"/>
                <a:gd name="T75" fmla="*/ 237 h 5383"/>
                <a:gd name="T76" fmla="*/ 797 w 5759"/>
                <a:gd name="T77" fmla="*/ 248 h 5383"/>
                <a:gd name="T78" fmla="*/ 744 w 5759"/>
                <a:gd name="T79" fmla="*/ 237 h 5383"/>
                <a:gd name="T80" fmla="*/ 686 w 5759"/>
                <a:gd name="T81" fmla="*/ 217 h 5383"/>
                <a:gd name="T82" fmla="*/ 611 w 5759"/>
                <a:gd name="T83" fmla="*/ 205 h 5383"/>
                <a:gd name="T84" fmla="*/ 566 w 5759"/>
                <a:gd name="T85" fmla="*/ 191 h 5383"/>
                <a:gd name="T86" fmla="*/ 535 w 5759"/>
                <a:gd name="T87" fmla="*/ 163 h 5383"/>
                <a:gd name="T88" fmla="*/ 535 w 5759"/>
                <a:gd name="T89" fmla="*/ 118 h 5383"/>
                <a:gd name="T90" fmla="*/ 539 w 5759"/>
                <a:gd name="T91" fmla="*/ 38 h 5383"/>
                <a:gd name="T92" fmla="*/ 473 w 5759"/>
                <a:gd name="T93" fmla="*/ 0 h 5383"/>
                <a:gd name="T94" fmla="*/ 305 w 5759"/>
                <a:gd name="T95" fmla="*/ 3 h 5383"/>
                <a:gd name="T96" fmla="*/ 303 w 5759"/>
                <a:gd name="T97" fmla="*/ 433 h 538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759" h="5383">
                  <a:moveTo>
                    <a:pt x="0" y="2219"/>
                  </a:moveTo>
                  <a:lnTo>
                    <a:pt x="60" y="2339"/>
                  </a:lnTo>
                  <a:lnTo>
                    <a:pt x="199" y="2439"/>
                  </a:lnTo>
                  <a:lnTo>
                    <a:pt x="361" y="2605"/>
                  </a:lnTo>
                  <a:lnTo>
                    <a:pt x="421" y="2755"/>
                  </a:lnTo>
                  <a:lnTo>
                    <a:pt x="571" y="2845"/>
                  </a:lnTo>
                  <a:lnTo>
                    <a:pt x="661" y="2875"/>
                  </a:lnTo>
                  <a:lnTo>
                    <a:pt x="721" y="3025"/>
                  </a:lnTo>
                  <a:lnTo>
                    <a:pt x="841" y="3175"/>
                  </a:lnTo>
                  <a:lnTo>
                    <a:pt x="863" y="3351"/>
                  </a:lnTo>
                  <a:lnTo>
                    <a:pt x="951" y="3519"/>
                  </a:lnTo>
                  <a:lnTo>
                    <a:pt x="1081" y="3655"/>
                  </a:lnTo>
                  <a:lnTo>
                    <a:pt x="1261" y="3685"/>
                  </a:lnTo>
                  <a:lnTo>
                    <a:pt x="1431" y="3847"/>
                  </a:lnTo>
                  <a:lnTo>
                    <a:pt x="1535" y="3815"/>
                  </a:lnTo>
                  <a:lnTo>
                    <a:pt x="1651" y="3745"/>
                  </a:lnTo>
                  <a:lnTo>
                    <a:pt x="1681" y="3595"/>
                  </a:lnTo>
                  <a:lnTo>
                    <a:pt x="1863" y="3511"/>
                  </a:lnTo>
                  <a:lnTo>
                    <a:pt x="1981" y="3415"/>
                  </a:lnTo>
                  <a:lnTo>
                    <a:pt x="2175" y="3487"/>
                  </a:lnTo>
                  <a:lnTo>
                    <a:pt x="2319" y="3567"/>
                  </a:lnTo>
                  <a:lnTo>
                    <a:pt x="2575" y="3831"/>
                  </a:lnTo>
                  <a:lnTo>
                    <a:pt x="2735" y="4095"/>
                  </a:lnTo>
                  <a:lnTo>
                    <a:pt x="2972" y="4435"/>
                  </a:lnTo>
                  <a:lnTo>
                    <a:pt x="3122" y="4555"/>
                  </a:lnTo>
                  <a:lnTo>
                    <a:pt x="3199" y="4791"/>
                  </a:lnTo>
                  <a:lnTo>
                    <a:pt x="3327" y="5023"/>
                  </a:lnTo>
                  <a:lnTo>
                    <a:pt x="3362" y="5185"/>
                  </a:lnTo>
                  <a:lnTo>
                    <a:pt x="3631" y="5279"/>
                  </a:lnTo>
                  <a:lnTo>
                    <a:pt x="3932" y="5365"/>
                  </a:lnTo>
                  <a:lnTo>
                    <a:pt x="4119" y="5383"/>
                  </a:lnTo>
                  <a:lnTo>
                    <a:pt x="4279" y="5383"/>
                  </a:lnTo>
                  <a:lnTo>
                    <a:pt x="4207" y="5271"/>
                  </a:lnTo>
                  <a:lnTo>
                    <a:pt x="4191" y="5159"/>
                  </a:lnTo>
                  <a:lnTo>
                    <a:pt x="4119" y="5079"/>
                  </a:lnTo>
                  <a:lnTo>
                    <a:pt x="4052" y="4945"/>
                  </a:lnTo>
                  <a:lnTo>
                    <a:pt x="4079" y="4839"/>
                  </a:lnTo>
                  <a:lnTo>
                    <a:pt x="4082" y="4705"/>
                  </a:lnTo>
                  <a:lnTo>
                    <a:pt x="3975" y="4639"/>
                  </a:lnTo>
                  <a:lnTo>
                    <a:pt x="4103" y="4575"/>
                  </a:lnTo>
                  <a:lnTo>
                    <a:pt x="4112" y="4435"/>
                  </a:lnTo>
                  <a:lnTo>
                    <a:pt x="4022" y="4375"/>
                  </a:lnTo>
                  <a:lnTo>
                    <a:pt x="4202" y="4345"/>
                  </a:lnTo>
                  <a:lnTo>
                    <a:pt x="4112" y="4195"/>
                  </a:lnTo>
                  <a:lnTo>
                    <a:pt x="4322" y="4165"/>
                  </a:lnTo>
                  <a:lnTo>
                    <a:pt x="4382" y="4015"/>
                  </a:lnTo>
                  <a:lnTo>
                    <a:pt x="4472" y="4015"/>
                  </a:lnTo>
                  <a:lnTo>
                    <a:pt x="4532" y="3895"/>
                  </a:lnTo>
                  <a:lnTo>
                    <a:pt x="4772" y="3895"/>
                  </a:lnTo>
                  <a:lnTo>
                    <a:pt x="4911" y="3823"/>
                  </a:lnTo>
                  <a:lnTo>
                    <a:pt x="5042" y="3745"/>
                  </a:lnTo>
                  <a:lnTo>
                    <a:pt x="5042" y="3625"/>
                  </a:lnTo>
                  <a:lnTo>
                    <a:pt x="5192" y="3535"/>
                  </a:lnTo>
                  <a:lnTo>
                    <a:pt x="5102" y="3355"/>
                  </a:lnTo>
                  <a:lnTo>
                    <a:pt x="5252" y="3325"/>
                  </a:lnTo>
                  <a:lnTo>
                    <a:pt x="5282" y="3445"/>
                  </a:lnTo>
                  <a:lnTo>
                    <a:pt x="5463" y="3391"/>
                  </a:lnTo>
                  <a:lnTo>
                    <a:pt x="5702" y="3295"/>
                  </a:lnTo>
                  <a:lnTo>
                    <a:pt x="5695" y="3031"/>
                  </a:lnTo>
                  <a:lnTo>
                    <a:pt x="5672" y="2755"/>
                  </a:lnTo>
                  <a:lnTo>
                    <a:pt x="5759" y="2671"/>
                  </a:lnTo>
                  <a:lnTo>
                    <a:pt x="5719" y="2471"/>
                  </a:lnTo>
                  <a:lnTo>
                    <a:pt x="5612" y="2305"/>
                  </a:lnTo>
                  <a:lnTo>
                    <a:pt x="5535" y="2223"/>
                  </a:lnTo>
                  <a:lnTo>
                    <a:pt x="5462" y="2035"/>
                  </a:lnTo>
                  <a:lnTo>
                    <a:pt x="5479" y="1935"/>
                  </a:lnTo>
                  <a:lnTo>
                    <a:pt x="5463" y="1799"/>
                  </a:lnTo>
                  <a:lnTo>
                    <a:pt x="5479" y="1671"/>
                  </a:lnTo>
                  <a:lnTo>
                    <a:pt x="5439" y="1559"/>
                  </a:lnTo>
                  <a:lnTo>
                    <a:pt x="5471" y="1463"/>
                  </a:lnTo>
                  <a:lnTo>
                    <a:pt x="5432" y="1345"/>
                  </a:lnTo>
                  <a:lnTo>
                    <a:pt x="5231" y="1351"/>
                  </a:lnTo>
                  <a:lnTo>
                    <a:pt x="5075" y="1317"/>
                  </a:lnTo>
                  <a:lnTo>
                    <a:pt x="4964" y="1226"/>
                  </a:lnTo>
                  <a:lnTo>
                    <a:pt x="4865" y="1271"/>
                  </a:lnTo>
                  <a:lnTo>
                    <a:pt x="4727" y="1251"/>
                  </a:lnTo>
                  <a:lnTo>
                    <a:pt x="4479" y="1350"/>
                  </a:lnTo>
                  <a:lnTo>
                    <a:pt x="4208" y="1305"/>
                  </a:lnTo>
                  <a:lnTo>
                    <a:pt x="4055" y="1319"/>
                  </a:lnTo>
                  <a:lnTo>
                    <a:pt x="3927" y="1251"/>
                  </a:lnTo>
                  <a:lnTo>
                    <a:pt x="3786" y="1287"/>
                  </a:lnTo>
                  <a:lnTo>
                    <a:pt x="3620" y="1143"/>
                  </a:lnTo>
                  <a:lnTo>
                    <a:pt x="3392" y="1179"/>
                  </a:lnTo>
                  <a:lnTo>
                    <a:pt x="3227" y="1079"/>
                  </a:lnTo>
                  <a:lnTo>
                    <a:pt x="3084" y="1068"/>
                  </a:lnTo>
                  <a:lnTo>
                    <a:pt x="2988" y="1005"/>
                  </a:lnTo>
                  <a:lnTo>
                    <a:pt x="2828" y="989"/>
                  </a:lnTo>
                  <a:lnTo>
                    <a:pt x="2823" y="858"/>
                  </a:lnTo>
                  <a:lnTo>
                    <a:pt x="2786" y="740"/>
                  </a:lnTo>
                  <a:lnTo>
                    <a:pt x="2823" y="620"/>
                  </a:lnTo>
                  <a:lnTo>
                    <a:pt x="2852" y="458"/>
                  </a:lnTo>
                  <a:lnTo>
                    <a:pt x="2843" y="198"/>
                  </a:lnTo>
                  <a:lnTo>
                    <a:pt x="2825" y="0"/>
                  </a:lnTo>
                  <a:lnTo>
                    <a:pt x="2498" y="0"/>
                  </a:lnTo>
                  <a:lnTo>
                    <a:pt x="2156" y="9"/>
                  </a:lnTo>
                  <a:lnTo>
                    <a:pt x="1611" y="18"/>
                  </a:lnTo>
                  <a:lnTo>
                    <a:pt x="1629" y="1167"/>
                  </a:lnTo>
                  <a:lnTo>
                    <a:pt x="1598" y="2282"/>
                  </a:lnTo>
                  <a:lnTo>
                    <a:pt x="0" y="2219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Freeform 125"/>
            <p:cNvSpPr>
              <a:spLocks/>
            </p:cNvSpPr>
            <p:nvPr/>
          </p:nvSpPr>
          <p:spPr bwMode="auto">
            <a:xfrm>
              <a:off x="4705357" y="1569596"/>
              <a:ext cx="578696" cy="661861"/>
            </a:xfrm>
            <a:custGeom>
              <a:avLst/>
              <a:gdLst>
                <a:gd name="T0" fmla="*/ 0 w 2604"/>
                <a:gd name="T1" fmla="*/ 45 h 2977"/>
                <a:gd name="T2" fmla="*/ 31 w 2604"/>
                <a:gd name="T3" fmla="*/ 46 h 2977"/>
                <a:gd name="T4" fmla="*/ 64 w 2604"/>
                <a:gd name="T5" fmla="*/ 43 h 2977"/>
                <a:gd name="T6" fmla="*/ 91 w 2604"/>
                <a:gd name="T7" fmla="*/ 46 h 2977"/>
                <a:gd name="T8" fmla="*/ 117 w 2604"/>
                <a:gd name="T9" fmla="*/ 40 h 2977"/>
                <a:gd name="T10" fmla="*/ 117 w 2604"/>
                <a:gd name="T11" fmla="*/ 0 h 2977"/>
                <a:gd name="T12" fmla="*/ 137 w 2604"/>
                <a:gd name="T13" fmla="*/ 5 h 2977"/>
                <a:gd name="T14" fmla="*/ 125 w 2604"/>
                <a:gd name="T15" fmla="*/ 25 h 2977"/>
                <a:gd name="T16" fmla="*/ 134 w 2604"/>
                <a:gd name="T17" fmla="*/ 40 h 2977"/>
                <a:gd name="T18" fmla="*/ 163 w 2604"/>
                <a:gd name="T19" fmla="*/ 51 h 2977"/>
                <a:gd name="T20" fmla="*/ 184 w 2604"/>
                <a:gd name="T21" fmla="*/ 61 h 2977"/>
                <a:gd name="T22" fmla="*/ 225 w 2604"/>
                <a:gd name="T23" fmla="*/ 68 h 2977"/>
                <a:gd name="T24" fmla="*/ 265 w 2604"/>
                <a:gd name="T25" fmla="*/ 68 h 2977"/>
                <a:gd name="T26" fmla="*/ 282 w 2604"/>
                <a:gd name="T27" fmla="*/ 57 h 2977"/>
                <a:gd name="T28" fmla="*/ 305 w 2604"/>
                <a:gd name="T29" fmla="*/ 74 h 2977"/>
                <a:gd name="T30" fmla="*/ 339 w 2604"/>
                <a:gd name="T31" fmla="*/ 80 h 2977"/>
                <a:gd name="T32" fmla="*/ 373 w 2604"/>
                <a:gd name="T33" fmla="*/ 97 h 2977"/>
                <a:gd name="T34" fmla="*/ 407 w 2604"/>
                <a:gd name="T35" fmla="*/ 85 h 2977"/>
                <a:gd name="T36" fmla="*/ 419 w 2604"/>
                <a:gd name="T37" fmla="*/ 93 h 2977"/>
                <a:gd name="T38" fmla="*/ 447 w 2604"/>
                <a:gd name="T39" fmla="*/ 91 h 2977"/>
                <a:gd name="T40" fmla="*/ 469 w 2604"/>
                <a:gd name="T41" fmla="*/ 91 h 2977"/>
                <a:gd name="T42" fmla="*/ 494 w 2604"/>
                <a:gd name="T43" fmla="*/ 90 h 2977"/>
                <a:gd name="T44" fmla="*/ 492 w 2604"/>
                <a:gd name="T45" fmla="*/ 94 h 2977"/>
                <a:gd name="T46" fmla="*/ 428 w 2604"/>
                <a:gd name="T47" fmla="*/ 136 h 2977"/>
                <a:gd name="T48" fmla="*/ 402 w 2604"/>
                <a:gd name="T49" fmla="*/ 160 h 2977"/>
                <a:gd name="T50" fmla="*/ 390 w 2604"/>
                <a:gd name="T51" fmla="*/ 188 h 2977"/>
                <a:gd name="T52" fmla="*/ 351 w 2604"/>
                <a:gd name="T53" fmla="*/ 216 h 2977"/>
                <a:gd name="T54" fmla="*/ 328 w 2604"/>
                <a:gd name="T55" fmla="*/ 245 h 2977"/>
                <a:gd name="T56" fmla="*/ 339 w 2604"/>
                <a:gd name="T57" fmla="*/ 279 h 2977"/>
                <a:gd name="T58" fmla="*/ 319 w 2604"/>
                <a:gd name="T59" fmla="*/ 307 h 2977"/>
                <a:gd name="T60" fmla="*/ 299 w 2604"/>
                <a:gd name="T61" fmla="*/ 330 h 2977"/>
                <a:gd name="T62" fmla="*/ 322 w 2604"/>
                <a:gd name="T63" fmla="*/ 359 h 2977"/>
                <a:gd name="T64" fmla="*/ 319 w 2604"/>
                <a:gd name="T65" fmla="*/ 400 h 2977"/>
                <a:gd name="T66" fmla="*/ 311 w 2604"/>
                <a:gd name="T67" fmla="*/ 421 h 2977"/>
                <a:gd name="T68" fmla="*/ 330 w 2604"/>
                <a:gd name="T69" fmla="*/ 430 h 2977"/>
                <a:gd name="T70" fmla="*/ 356 w 2604"/>
                <a:gd name="T71" fmla="*/ 427 h 2977"/>
                <a:gd name="T72" fmla="*/ 393 w 2604"/>
                <a:gd name="T73" fmla="*/ 460 h 2977"/>
                <a:gd name="T74" fmla="*/ 453 w 2604"/>
                <a:gd name="T75" fmla="*/ 501 h 2977"/>
                <a:gd name="T76" fmla="*/ 442 w 2604"/>
                <a:gd name="T77" fmla="*/ 530 h 2977"/>
                <a:gd name="T78" fmla="*/ 75 w 2604"/>
                <a:gd name="T79" fmla="*/ 565 h 2977"/>
                <a:gd name="T80" fmla="*/ 80 w 2604"/>
                <a:gd name="T81" fmla="*/ 513 h 2977"/>
                <a:gd name="T82" fmla="*/ 73 w 2604"/>
                <a:gd name="T83" fmla="*/ 403 h 2977"/>
                <a:gd name="T84" fmla="*/ 49 w 2604"/>
                <a:gd name="T85" fmla="*/ 374 h 2977"/>
                <a:gd name="T86" fmla="*/ 56 w 2604"/>
                <a:gd name="T87" fmla="*/ 353 h 2977"/>
                <a:gd name="T88" fmla="*/ 53 w 2604"/>
                <a:gd name="T89" fmla="*/ 330 h 2977"/>
                <a:gd name="T90" fmla="*/ 43 w 2604"/>
                <a:gd name="T91" fmla="*/ 263 h 2977"/>
                <a:gd name="T92" fmla="*/ 34 w 2604"/>
                <a:gd name="T93" fmla="*/ 176 h 2977"/>
                <a:gd name="T94" fmla="*/ 11 w 2604"/>
                <a:gd name="T95" fmla="*/ 145 h 2977"/>
                <a:gd name="T96" fmla="*/ 5 w 2604"/>
                <a:gd name="T97" fmla="*/ 106 h 2977"/>
                <a:gd name="T98" fmla="*/ 0 w 2604"/>
                <a:gd name="T99" fmla="*/ 45 h 297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604" h="2977">
                  <a:moveTo>
                    <a:pt x="0" y="239"/>
                  </a:moveTo>
                  <a:lnTo>
                    <a:pt x="161" y="242"/>
                  </a:lnTo>
                  <a:lnTo>
                    <a:pt x="337" y="226"/>
                  </a:lnTo>
                  <a:lnTo>
                    <a:pt x="481" y="242"/>
                  </a:lnTo>
                  <a:lnTo>
                    <a:pt x="617" y="210"/>
                  </a:lnTo>
                  <a:lnTo>
                    <a:pt x="617" y="0"/>
                  </a:lnTo>
                  <a:lnTo>
                    <a:pt x="721" y="26"/>
                  </a:lnTo>
                  <a:lnTo>
                    <a:pt x="657" y="130"/>
                  </a:lnTo>
                  <a:lnTo>
                    <a:pt x="705" y="210"/>
                  </a:lnTo>
                  <a:lnTo>
                    <a:pt x="857" y="270"/>
                  </a:lnTo>
                  <a:lnTo>
                    <a:pt x="969" y="322"/>
                  </a:lnTo>
                  <a:lnTo>
                    <a:pt x="1187" y="360"/>
                  </a:lnTo>
                  <a:lnTo>
                    <a:pt x="1398" y="360"/>
                  </a:lnTo>
                  <a:lnTo>
                    <a:pt x="1488" y="300"/>
                  </a:lnTo>
                  <a:lnTo>
                    <a:pt x="1608" y="390"/>
                  </a:lnTo>
                  <a:lnTo>
                    <a:pt x="1788" y="420"/>
                  </a:lnTo>
                  <a:lnTo>
                    <a:pt x="1968" y="510"/>
                  </a:lnTo>
                  <a:lnTo>
                    <a:pt x="2148" y="450"/>
                  </a:lnTo>
                  <a:lnTo>
                    <a:pt x="2209" y="490"/>
                  </a:lnTo>
                  <a:lnTo>
                    <a:pt x="2358" y="480"/>
                  </a:lnTo>
                  <a:lnTo>
                    <a:pt x="2473" y="482"/>
                  </a:lnTo>
                  <a:lnTo>
                    <a:pt x="2604" y="476"/>
                  </a:lnTo>
                  <a:lnTo>
                    <a:pt x="2596" y="497"/>
                  </a:lnTo>
                  <a:lnTo>
                    <a:pt x="2257" y="714"/>
                  </a:lnTo>
                  <a:lnTo>
                    <a:pt x="2121" y="842"/>
                  </a:lnTo>
                  <a:lnTo>
                    <a:pt x="2058" y="990"/>
                  </a:lnTo>
                  <a:lnTo>
                    <a:pt x="1848" y="1140"/>
                  </a:lnTo>
                  <a:lnTo>
                    <a:pt x="1728" y="1290"/>
                  </a:lnTo>
                  <a:lnTo>
                    <a:pt x="1788" y="1470"/>
                  </a:lnTo>
                  <a:lnTo>
                    <a:pt x="1681" y="1618"/>
                  </a:lnTo>
                  <a:lnTo>
                    <a:pt x="1578" y="1740"/>
                  </a:lnTo>
                  <a:lnTo>
                    <a:pt x="1698" y="1890"/>
                  </a:lnTo>
                  <a:lnTo>
                    <a:pt x="1681" y="2106"/>
                  </a:lnTo>
                  <a:lnTo>
                    <a:pt x="1638" y="2220"/>
                  </a:lnTo>
                  <a:lnTo>
                    <a:pt x="1737" y="2266"/>
                  </a:lnTo>
                  <a:lnTo>
                    <a:pt x="1878" y="2250"/>
                  </a:lnTo>
                  <a:lnTo>
                    <a:pt x="2073" y="2426"/>
                  </a:lnTo>
                  <a:lnTo>
                    <a:pt x="2388" y="2640"/>
                  </a:lnTo>
                  <a:lnTo>
                    <a:pt x="2329" y="2794"/>
                  </a:lnTo>
                  <a:lnTo>
                    <a:pt x="394" y="2977"/>
                  </a:lnTo>
                  <a:lnTo>
                    <a:pt x="421" y="2701"/>
                  </a:lnTo>
                  <a:lnTo>
                    <a:pt x="385" y="2123"/>
                  </a:lnTo>
                  <a:lnTo>
                    <a:pt x="256" y="1969"/>
                  </a:lnTo>
                  <a:lnTo>
                    <a:pt x="294" y="1862"/>
                  </a:lnTo>
                  <a:lnTo>
                    <a:pt x="282" y="1741"/>
                  </a:lnTo>
                  <a:lnTo>
                    <a:pt x="229" y="1387"/>
                  </a:lnTo>
                  <a:lnTo>
                    <a:pt x="181" y="928"/>
                  </a:lnTo>
                  <a:lnTo>
                    <a:pt x="60" y="763"/>
                  </a:lnTo>
                  <a:lnTo>
                    <a:pt x="25" y="556"/>
                  </a:lnTo>
                  <a:lnTo>
                    <a:pt x="0" y="239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Freeform 126"/>
            <p:cNvSpPr>
              <a:spLocks/>
            </p:cNvSpPr>
            <p:nvPr/>
          </p:nvSpPr>
          <p:spPr bwMode="auto">
            <a:xfrm>
              <a:off x="5056791" y="1808569"/>
              <a:ext cx="488494" cy="481460"/>
            </a:xfrm>
            <a:custGeom>
              <a:avLst/>
              <a:gdLst>
                <a:gd name="T0" fmla="*/ 51 w 2202"/>
                <a:gd name="T1" fmla="*/ 13 h 2170"/>
                <a:gd name="T2" fmla="*/ 28 w 2202"/>
                <a:gd name="T3" fmla="*/ 41 h 2170"/>
                <a:gd name="T4" fmla="*/ 40 w 2202"/>
                <a:gd name="T5" fmla="*/ 76 h 2170"/>
                <a:gd name="T6" fmla="*/ 19 w 2202"/>
                <a:gd name="T7" fmla="*/ 103 h 2170"/>
                <a:gd name="T8" fmla="*/ 0 w 2202"/>
                <a:gd name="T9" fmla="*/ 126 h 2170"/>
                <a:gd name="T10" fmla="*/ 23 w 2202"/>
                <a:gd name="T11" fmla="*/ 155 h 2170"/>
                <a:gd name="T12" fmla="*/ 19 w 2202"/>
                <a:gd name="T13" fmla="*/ 196 h 2170"/>
                <a:gd name="T14" fmla="*/ 11 w 2202"/>
                <a:gd name="T15" fmla="*/ 217 h 2170"/>
                <a:gd name="T16" fmla="*/ 30 w 2202"/>
                <a:gd name="T17" fmla="*/ 226 h 2170"/>
                <a:gd name="T18" fmla="*/ 56 w 2202"/>
                <a:gd name="T19" fmla="*/ 223 h 2170"/>
                <a:gd name="T20" fmla="*/ 95 w 2202"/>
                <a:gd name="T21" fmla="*/ 257 h 2170"/>
                <a:gd name="T22" fmla="*/ 153 w 2202"/>
                <a:gd name="T23" fmla="*/ 297 h 2170"/>
                <a:gd name="T24" fmla="*/ 142 w 2202"/>
                <a:gd name="T25" fmla="*/ 326 h 2170"/>
                <a:gd name="T26" fmla="*/ 154 w 2202"/>
                <a:gd name="T27" fmla="*/ 341 h 2170"/>
                <a:gd name="T28" fmla="*/ 154 w 2202"/>
                <a:gd name="T29" fmla="*/ 367 h 2170"/>
                <a:gd name="T30" fmla="*/ 162 w 2202"/>
                <a:gd name="T31" fmla="*/ 391 h 2170"/>
                <a:gd name="T32" fmla="*/ 186 w 2202"/>
                <a:gd name="T33" fmla="*/ 402 h 2170"/>
                <a:gd name="T34" fmla="*/ 204 w 2202"/>
                <a:gd name="T35" fmla="*/ 411 h 2170"/>
                <a:gd name="T36" fmla="*/ 400 w 2202"/>
                <a:gd name="T37" fmla="*/ 381 h 2170"/>
                <a:gd name="T38" fmla="*/ 400 w 2202"/>
                <a:gd name="T39" fmla="*/ 341 h 2170"/>
                <a:gd name="T40" fmla="*/ 383 w 2202"/>
                <a:gd name="T41" fmla="*/ 324 h 2170"/>
                <a:gd name="T42" fmla="*/ 380 w 2202"/>
                <a:gd name="T43" fmla="*/ 294 h 2170"/>
                <a:gd name="T44" fmla="*/ 383 w 2202"/>
                <a:gd name="T45" fmla="*/ 267 h 2170"/>
                <a:gd name="T46" fmla="*/ 389 w 2202"/>
                <a:gd name="T47" fmla="*/ 256 h 2170"/>
                <a:gd name="T48" fmla="*/ 383 w 2202"/>
                <a:gd name="T49" fmla="*/ 227 h 2170"/>
                <a:gd name="T50" fmla="*/ 389 w 2202"/>
                <a:gd name="T51" fmla="*/ 205 h 2170"/>
                <a:gd name="T52" fmla="*/ 389 w 2202"/>
                <a:gd name="T53" fmla="*/ 188 h 2170"/>
                <a:gd name="T54" fmla="*/ 417 w 2202"/>
                <a:gd name="T55" fmla="*/ 125 h 2170"/>
                <a:gd name="T56" fmla="*/ 411 w 2202"/>
                <a:gd name="T57" fmla="*/ 108 h 2170"/>
                <a:gd name="T58" fmla="*/ 400 w 2202"/>
                <a:gd name="T59" fmla="*/ 125 h 2170"/>
                <a:gd name="T60" fmla="*/ 389 w 2202"/>
                <a:gd name="T61" fmla="*/ 142 h 2170"/>
                <a:gd name="T62" fmla="*/ 383 w 2202"/>
                <a:gd name="T63" fmla="*/ 159 h 2170"/>
                <a:gd name="T64" fmla="*/ 355 w 2202"/>
                <a:gd name="T65" fmla="*/ 199 h 2170"/>
                <a:gd name="T66" fmla="*/ 355 w 2202"/>
                <a:gd name="T67" fmla="*/ 176 h 2170"/>
                <a:gd name="T68" fmla="*/ 356 w 2202"/>
                <a:gd name="T69" fmla="*/ 155 h 2170"/>
                <a:gd name="T70" fmla="*/ 368 w 2202"/>
                <a:gd name="T71" fmla="*/ 135 h 2170"/>
                <a:gd name="T72" fmla="*/ 366 w 2202"/>
                <a:gd name="T73" fmla="*/ 108 h 2170"/>
                <a:gd name="T74" fmla="*/ 349 w 2202"/>
                <a:gd name="T75" fmla="*/ 91 h 2170"/>
                <a:gd name="T76" fmla="*/ 348 w 2202"/>
                <a:gd name="T77" fmla="*/ 79 h 2170"/>
                <a:gd name="T78" fmla="*/ 320 w 2202"/>
                <a:gd name="T79" fmla="*/ 57 h 2170"/>
                <a:gd name="T80" fmla="*/ 286 w 2202"/>
                <a:gd name="T81" fmla="*/ 63 h 2170"/>
                <a:gd name="T82" fmla="*/ 281 w 2202"/>
                <a:gd name="T83" fmla="*/ 51 h 2170"/>
                <a:gd name="T84" fmla="*/ 260 w 2202"/>
                <a:gd name="T85" fmla="*/ 52 h 2170"/>
                <a:gd name="T86" fmla="*/ 233 w 2202"/>
                <a:gd name="T87" fmla="*/ 50 h 2170"/>
                <a:gd name="T88" fmla="*/ 201 w 2202"/>
                <a:gd name="T89" fmla="*/ 51 h 2170"/>
                <a:gd name="T90" fmla="*/ 184 w 2202"/>
                <a:gd name="T91" fmla="*/ 38 h 2170"/>
                <a:gd name="T92" fmla="*/ 173 w 2202"/>
                <a:gd name="T93" fmla="*/ 23 h 2170"/>
                <a:gd name="T94" fmla="*/ 127 w 2202"/>
                <a:gd name="T95" fmla="*/ 23 h 2170"/>
                <a:gd name="T96" fmla="*/ 122 w 2202"/>
                <a:gd name="T97" fmla="*/ 0 h 2170"/>
                <a:gd name="T98" fmla="*/ 70 w 2202"/>
                <a:gd name="T99" fmla="*/ 23 h 2170"/>
                <a:gd name="T100" fmla="*/ 51 w 2202"/>
                <a:gd name="T101" fmla="*/ 13 h 217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202" h="2170">
                  <a:moveTo>
                    <a:pt x="267" y="70"/>
                  </a:moveTo>
                  <a:lnTo>
                    <a:pt x="150" y="216"/>
                  </a:lnTo>
                  <a:lnTo>
                    <a:pt x="209" y="400"/>
                  </a:lnTo>
                  <a:lnTo>
                    <a:pt x="102" y="544"/>
                  </a:lnTo>
                  <a:lnTo>
                    <a:pt x="0" y="667"/>
                  </a:lnTo>
                  <a:lnTo>
                    <a:pt x="119" y="820"/>
                  </a:lnTo>
                  <a:lnTo>
                    <a:pt x="102" y="1035"/>
                  </a:lnTo>
                  <a:lnTo>
                    <a:pt x="59" y="1146"/>
                  </a:lnTo>
                  <a:lnTo>
                    <a:pt x="158" y="1195"/>
                  </a:lnTo>
                  <a:lnTo>
                    <a:pt x="297" y="1177"/>
                  </a:lnTo>
                  <a:lnTo>
                    <a:pt x="501" y="1359"/>
                  </a:lnTo>
                  <a:lnTo>
                    <a:pt x="809" y="1567"/>
                  </a:lnTo>
                  <a:lnTo>
                    <a:pt x="750" y="1723"/>
                  </a:lnTo>
                  <a:lnTo>
                    <a:pt x="814" y="1802"/>
                  </a:lnTo>
                  <a:lnTo>
                    <a:pt x="814" y="1938"/>
                  </a:lnTo>
                  <a:lnTo>
                    <a:pt x="854" y="2066"/>
                  </a:lnTo>
                  <a:lnTo>
                    <a:pt x="982" y="2122"/>
                  </a:lnTo>
                  <a:lnTo>
                    <a:pt x="1078" y="2170"/>
                  </a:lnTo>
                  <a:lnTo>
                    <a:pt x="2112" y="2010"/>
                  </a:lnTo>
                  <a:lnTo>
                    <a:pt x="2112" y="1800"/>
                  </a:lnTo>
                  <a:lnTo>
                    <a:pt x="2022" y="1710"/>
                  </a:lnTo>
                  <a:lnTo>
                    <a:pt x="2006" y="1554"/>
                  </a:lnTo>
                  <a:lnTo>
                    <a:pt x="2022" y="1410"/>
                  </a:lnTo>
                  <a:lnTo>
                    <a:pt x="2052" y="1350"/>
                  </a:lnTo>
                  <a:lnTo>
                    <a:pt x="2022" y="1200"/>
                  </a:lnTo>
                  <a:lnTo>
                    <a:pt x="2052" y="1080"/>
                  </a:lnTo>
                  <a:lnTo>
                    <a:pt x="2052" y="990"/>
                  </a:lnTo>
                  <a:lnTo>
                    <a:pt x="2202" y="660"/>
                  </a:lnTo>
                  <a:lnTo>
                    <a:pt x="2172" y="570"/>
                  </a:lnTo>
                  <a:lnTo>
                    <a:pt x="2112" y="660"/>
                  </a:lnTo>
                  <a:lnTo>
                    <a:pt x="2052" y="750"/>
                  </a:lnTo>
                  <a:lnTo>
                    <a:pt x="2022" y="840"/>
                  </a:lnTo>
                  <a:lnTo>
                    <a:pt x="1872" y="1050"/>
                  </a:lnTo>
                  <a:lnTo>
                    <a:pt x="1872" y="930"/>
                  </a:lnTo>
                  <a:lnTo>
                    <a:pt x="1878" y="818"/>
                  </a:lnTo>
                  <a:lnTo>
                    <a:pt x="1942" y="714"/>
                  </a:lnTo>
                  <a:lnTo>
                    <a:pt x="1932" y="570"/>
                  </a:lnTo>
                  <a:lnTo>
                    <a:pt x="1842" y="480"/>
                  </a:lnTo>
                  <a:lnTo>
                    <a:pt x="1838" y="418"/>
                  </a:lnTo>
                  <a:lnTo>
                    <a:pt x="1692" y="300"/>
                  </a:lnTo>
                  <a:lnTo>
                    <a:pt x="1512" y="330"/>
                  </a:lnTo>
                  <a:lnTo>
                    <a:pt x="1482" y="270"/>
                  </a:lnTo>
                  <a:lnTo>
                    <a:pt x="1374" y="274"/>
                  </a:lnTo>
                  <a:lnTo>
                    <a:pt x="1230" y="266"/>
                  </a:lnTo>
                  <a:lnTo>
                    <a:pt x="1062" y="270"/>
                  </a:lnTo>
                  <a:lnTo>
                    <a:pt x="974" y="202"/>
                  </a:lnTo>
                  <a:lnTo>
                    <a:pt x="912" y="120"/>
                  </a:lnTo>
                  <a:lnTo>
                    <a:pt x="672" y="120"/>
                  </a:lnTo>
                  <a:lnTo>
                    <a:pt x="642" y="0"/>
                  </a:lnTo>
                  <a:lnTo>
                    <a:pt x="372" y="120"/>
                  </a:lnTo>
                  <a:lnTo>
                    <a:pt x="267" y="70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Freeform 127"/>
            <p:cNvSpPr>
              <a:spLocks/>
            </p:cNvSpPr>
            <p:nvPr/>
          </p:nvSpPr>
          <p:spPr bwMode="auto">
            <a:xfrm>
              <a:off x="4794387" y="2190457"/>
              <a:ext cx="551753" cy="354945"/>
            </a:xfrm>
            <a:custGeom>
              <a:avLst/>
              <a:gdLst>
                <a:gd name="T0" fmla="*/ 0 w 2485"/>
                <a:gd name="T1" fmla="*/ 35 h 1601"/>
                <a:gd name="T2" fmla="*/ 367 w 2485"/>
                <a:gd name="T3" fmla="*/ 0 h 1601"/>
                <a:gd name="T4" fmla="*/ 378 w 2485"/>
                <a:gd name="T5" fmla="*/ 14 h 1601"/>
                <a:gd name="T6" fmla="*/ 379 w 2485"/>
                <a:gd name="T7" fmla="*/ 40 h 1601"/>
                <a:gd name="T8" fmla="*/ 386 w 2485"/>
                <a:gd name="T9" fmla="*/ 65 h 1601"/>
                <a:gd name="T10" fmla="*/ 408 w 2485"/>
                <a:gd name="T11" fmla="*/ 74 h 1601"/>
                <a:gd name="T12" fmla="*/ 428 w 2485"/>
                <a:gd name="T13" fmla="*/ 85 h 1601"/>
                <a:gd name="T14" fmla="*/ 447 w 2485"/>
                <a:gd name="T15" fmla="*/ 109 h 1601"/>
                <a:gd name="T16" fmla="*/ 463 w 2485"/>
                <a:gd name="T17" fmla="*/ 127 h 1601"/>
                <a:gd name="T18" fmla="*/ 471 w 2485"/>
                <a:gd name="T19" fmla="*/ 154 h 1601"/>
                <a:gd name="T20" fmla="*/ 451 w 2485"/>
                <a:gd name="T21" fmla="*/ 178 h 1601"/>
                <a:gd name="T22" fmla="*/ 426 w 2485"/>
                <a:gd name="T23" fmla="*/ 189 h 1601"/>
                <a:gd name="T24" fmla="*/ 399 w 2485"/>
                <a:gd name="T25" fmla="*/ 189 h 1601"/>
                <a:gd name="T26" fmla="*/ 416 w 2485"/>
                <a:gd name="T27" fmla="*/ 217 h 1601"/>
                <a:gd name="T28" fmla="*/ 407 w 2485"/>
                <a:gd name="T29" fmla="*/ 248 h 1601"/>
                <a:gd name="T30" fmla="*/ 394 w 2485"/>
                <a:gd name="T31" fmla="*/ 274 h 1601"/>
                <a:gd name="T32" fmla="*/ 388 w 2485"/>
                <a:gd name="T33" fmla="*/ 295 h 1601"/>
                <a:gd name="T34" fmla="*/ 360 w 2485"/>
                <a:gd name="T35" fmla="*/ 274 h 1601"/>
                <a:gd name="T36" fmla="*/ 277 w 2485"/>
                <a:gd name="T37" fmla="*/ 289 h 1601"/>
                <a:gd name="T38" fmla="*/ 195 w 2485"/>
                <a:gd name="T39" fmla="*/ 297 h 1601"/>
                <a:gd name="T40" fmla="*/ 73 w 2485"/>
                <a:gd name="T41" fmla="*/ 303 h 1601"/>
                <a:gd name="T42" fmla="*/ 73 w 2485"/>
                <a:gd name="T43" fmla="*/ 256 h 1601"/>
                <a:gd name="T44" fmla="*/ 23 w 2485"/>
                <a:gd name="T45" fmla="*/ 157 h 1601"/>
                <a:gd name="T46" fmla="*/ 6 w 2485"/>
                <a:gd name="T47" fmla="*/ 117 h 1601"/>
                <a:gd name="T48" fmla="*/ 6 w 2485"/>
                <a:gd name="T49" fmla="*/ 59 h 1601"/>
                <a:gd name="T50" fmla="*/ 0 w 2485"/>
                <a:gd name="T51" fmla="*/ 35 h 160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85" h="1601">
                  <a:moveTo>
                    <a:pt x="0" y="183"/>
                  </a:moveTo>
                  <a:lnTo>
                    <a:pt x="1935" y="0"/>
                  </a:lnTo>
                  <a:lnTo>
                    <a:pt x="1996" y="75"/>
                  </a:lnTo>
                  <a:lnTo>
                    <a:pt x="1998" y="212"/>
                  </a:lnTo>
                  <a:lnTo>
                    <a:pt x="2037" y="344"/>
                  </a:lnTo>
                  <a:lnTo>
                    <a:pt x="2155" y="393"/>
                  </a:lnTo>
                  <a:lnTo>
                    <a:pt x="2257" y="447"/>
                  </a:lnTo>
                  <a:lnTo>
                    <a:pt x="2357" y="575"/>
                  </a:lnTo>
                  <a:lnTo>
                    <a:pt x="2445" y="671"/>
                  </a:lnTo>
                  <a:lnTo>
                    <a:pt x="2485" y="815"/>
                  </a:lnTo>
                  <a:lnTo>
                    <a:pt x="2377" y="939"/>
                  </a:lnTo>
                  <a:lnTo>
                    <a:pt x="2245" y="999"/>
                  </a:lnTo>
                  <a:lnTo>
                    <a:pt x="2107" y="999"/>
                  </a:lnTo>
                  <a:lnTo>
                    <a:pt x="2197" y="1149"/>
                  </a:lnTo>
                  <a:lnTo>
                    <a:pt x="2149" y="1311"/>
                  </a:lnTo>
                  <a:lnTo>
                    <a:pt x="2077" y="1449"/>
                  </a:lnTo>
                  <a:lnTo>
                    <a:pt x="2045" y="1559"/>
                  </a:lnTo>
                  <a:lnTo>
                    <a:pt x="1897" y="1449"/>
                  </a:lnTo>
                  <a:lnTo>
                    <a:pt x="1461" y="1527"/>
                  </a:lnTo>
                  <a:lnTo>
                    <a:pt x="1029" y="1567"/>
                  </a:lnTo>
                  <a:lnTo>
                    <a:pt x="384" y="1601"/>
                  </a:lnTo>
                  <a:lnTo>
                    <a:pt x="384" y="1355"/>
                  </a:lnTo>
                  <a:lnTo>
                    <a:pt x="120" y="827"/>
                  </a:lnTo>
                  <a:lnTo>
                    <a:pt x="33" y="620"/>
                  </a:lnTo>
                  <a:lnTo>
                    <a:pt x="34" y="312"/>
                  </a:lnTo>
                  <a:lnTo>
                    <a:pt x="0" y="183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Freeform 128"/>
            <p:cNvSpPr>
              <a:spLocks/>
            </p:cNvSpPr>
            <p:nvPr/>
          </p:nvSpPr>
          <p:spPr bwMode="auto">
            <a:xfrm>
              <a:off x="4879903" y="2512602"/>
              <a:ext cx="622040" cy="489660"/>
            </a:xfrm>
            <a:custGeom>
              <a:avLst/>
              <a:gdLst>
                <a:gd name="T0" fmla="*/ 0 w 2800"/>
                <a:gd name="T1" fmla="*/ 29 h 2206"/>
                <a:gd name="T2" fmla="*/ 22 w 2800"/>
                <a:gd name="T3" fmla="*/ 73 h 2206"/>
                <a:gd name="T4" fmla="*/ 47 w 2800"/>
                <a:gd name="T5" fmla="*/ 86 h 2206"/>
                <a:gd name="T6" fmla="*/ 69 w 2800"/>
                <a:gd name="T7" fmla="*/ 98 h 2206"/>
                <a:gd name="T8" fmla="*/ 63 w 2800"/>
                <a:gd name="T9" fmla="*/ 115 h 2206"/>
                <a:gd name="T10" fmla="*/ 74 w 2800"/>
                <a:gd name="T11" fmla="*/ 146 h 2206"/>
                <a:gd name="T12" fmla="*/ 97 w 2800"/>
                <a:gd name="T13" fmla="*/ 160 h 2206"/>
                <a:gd name="T14" fmla="*/ 101 w 2800"/>
                <a:gd name="T15" fmla="*/ 211 h 2206"/>
                <a:gd name="T16" fmla="*/ 101 w 2800"/>
                <a:gd name="T17" fmla="*/ 271 h 2206"/>
                <a:gd name="T18" fmla="*/ 107 w 2800"/>
                <a:gd name="T19" fmla="*/ 324 h 2206"/>
                <a:gd name="T20" fmla="*/ 107 w 2800"/>
                <a:gd name="T21" fmla="*/ 359 h 2206"/>
                <a:gd name="T22" fmla="*/ 117 w 2800"/>
                <a:gd name="T23" fmla="*/ 385 h 2206"/>
                <a:gd name="T24" fmla="*/ 122 w 2800"/>
                <a:gd name="T25" fmla="*/ 409 h 2206"/>
                <a:gd name="T26" fmla="*/ 335 w 2800"/>
                <a:gd name="T27" fmla="*/ 382 h 2206"/>
                <a:gd name="T28" fmla="*/ 393 w 2800"/>
                <a:gd name="T29" fmla="*/ 376 h 2206"/>
                <a:gd name="T30" fmla="*/ 452 w 2800"/>
                <a:gd name="T31" fmla="*/ 364 h 2206"/>
                <a:gd name="T32" fmla="*/ 463 w 2800"/>
                <a:gd name="T33" fmla="*/ 375 h 2206"/>
                <a:gd name="T34" fmla="*/ 446 w 2800"/>
                <a:gd name="T35" fmla="*/ 398 h 2206"/>
                <a:gd name="T36" fmla="*/ 458 w 2800"/>
                <a:gd name="T37" fmla="*/ 409 h 2206"/>
                <a:gd name="T38" fmla="*/ 478 w 2800"/>
                <a:gd name="T39" fmla="*/ 418 h 2206"/>
                <a:gd name="T40" fmla="*/ 497 w 2800"/>
                <a:gd name="T41" fmla="*/ 409 h 2206"/>
                <a:gd name="T42" fmla="*/ 503 w 2800"/>
                <a:gd name="T43" fmla="*/ 398 h 2206"/>
                <a:gd name="T44" fmla="*/ 497 w 2800"/>
                <a:gd name="T45" fmla="*/ 381 h 2206"/>
                <a:gd name="T46" fmla="*/ 507 w 2800"/>
                <a:gd name="T47" fmla="*/ 363 h 2206"/>
                <a:gd name="T48" fmla="*/ 515 w 2800"/>
                <a:gd name="T49" fmla="*/ 347 h 2206"/>
                <a:gd name="T50" fmla="*/ 531 w 2800"/>
                <a:gd name="T51" fmla="*/ 339 h 2206"/>
                <a:gd name="T52" fmla="*/ 529 w 2800"/>
                <a:gd name="T53" fmla="*/ 324 h 2206"/>
                <a:gd name="T54" fmla="*/ 528 w 2800"/>
                <a:gd name="T55" fmla="*/ 306 h 2206"/>
                <a:gd name="T56" fmla="*/ 509 w 2800"/>
                <a:gd name="T57" fmla="*/ 296 h 2206"/>
                <a:gd name="T58" fmla="*/ 492 w 2800"/>
                <a:gd name="T59" fmla="*/ 273 h 2206"/>
                <a:gd name="T60" fmla="*/ 486 w 2800"/>
                <a:gd name="T61" fmla="*/ 244 h 2206"/>
                <a:gd name="T62" fmla="*/ 458 w 2800"/>
                <a:gd name="T63" fmla="*/ 222 h 2206"/>
                <a:gd name="T64" fmla="*/ 435 w 2800"/>
                <a:gd name="T65" fmla="*/ 210 h 2206"/>
                <a:gd name="T66" fmla="*/ 418 w 2800"/>
                <a:gd name="T67" fmla="*/ 187 h 2206"/>
                <a:gd name="T68" fmla="*/ 426 w 2800"/>
                <a:gd name="T69" fmla="*/ 166 h 2206"/>
                <a:gd name="T70" fmla="*/ 429 w 2800"/>
                <a:gd name="T71" fmla="*/ 142 h 2206"/>
                <a:gd name="T72" fmla="*/ 414 w 2800"/>
                <a:gd name="T73" fmla="*/ 133 h 2206"/>
                <a:gd name="T74" fmla="*/ 396 w 2800"/>
                <a:gd name="T75" fmla="*/ 128 h 2206"/>
                <a:gd name="T76" fmla="*/ 378 w 2800"/>
                <a:gd name="T77" fmla="*/ 114 h 2206"/>
                <a:gd name="T78" fmla="*/ 355 w 2800"/>
                <a:gd name="T79" fmla="*/ 85 h 2206"/>
                <a:gd name="T80" fmla="*/ 337 w 2800"/>
                <a:gd name="T81" fmla="*/ 74 h 2206"/>
                <a:gd name="T82" fmla="*/ 321 w 2800"/>
                <a:gd name="T83" fmla="*/ 51 h 2206"/>
                <a:gd name="T84" fmla="*/ 315 w 2800"/>
                <a:gd name="T85" fmla="*/ 21 h 2206"/>
                <a:gd name="T86" fmla="*/ 287 w 2800"/>
                <a:gd name="T87" fmla="*/ 0 h 2206"/>
                <a:gd name="T88" fmla="*/ 260 w 2800"/>
                <a:gd name="T89" fmla="*/ 4 h 2206"/>
                <a:gd name="T90" fmla="*/ 200 w 2800"/>
                <a:gd name="T91" fmla="*/ 15 h 2206"/>
                <a:gd name="T92" fmla="*/ 122 w 2800"/>
                <a:gd name="T93" fmla="*/ 22 h 2206"/>
                <a:gd name="T94" fmla="*/ 58 w 2800"/>
                <a:gd name="T95" fmla="*/ 26 h 2206"/>
                <a:gd name="T96" fmla="*/ 0 w 2800"/>
                <a:gd name="T97" fmla="*/ 29 h 220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800" h="2206">
                  <a:moveTo>
                    <a:pt x="0" y="152"/>
                  </a:moveTo>
                  <a:lnTo>
                    <a:pt x="118" y="387"/>
                  </a:lnTo>
                  <a:lnTo>
                    <a:pt x="247" y="452"/>
                  </a:lnTo>
                  <a:lnTo>
                    <a:pt x="363" y="518"/>
                  </a:lnTo>
                  <a:lnTo>
                    <a:pt x="333" y="608"/>
                  </a:lnTo>
                  <a:lnTo>
                    <a:pt x="388" y="771"/>
                  </a:lnTo>
                  <a:lnTo>
                    <a:pt x="513" y="845"/>
                  </a:lnTo>
                  <a:lnTo>
                    <a:pt x="535" y="1115"/>
                  </a:lnTo>
                  <a:lnTo>
                    <a:pt x="535" y="1431"/>
                  </a:lnTo>
                  <a:lnTo>
                    <a:pt x="562" y="1710"/>
                  </a:lnTo>
                  <a:lnTo>
                    <a:pt x="562" y="1895"/>
                  </a:lnTo>
                  <a:lnTo>
                    <a:pt x="618" y="2034"/>
                  </a:lnTo>
                  <a:lnTo>
                    <a:pt x="645" y="2160"/>
                  </a:lnTo>
                  <a:lnTo>
                    <a:pt x="1769" y="2014"/>
                  </a:lnTo>
                  <a:lnTo>
                    <a:pt x="2073" y="1982"/>
                  </a:lnTo>
                  <a:lnTo>
                    <a:pt x="2383" y="1920"/>
                  </a:lnTo>
                  <a:lnTo>
                    <a:pt x="2443" y="1980"/>
                  </a:lnTo>
                  <a:lnTo>
                    <a:pt x="2353" y="2100"/>
                  </a:lnTo>
                  <a:lnTo>
                    <a:pt x="2413" y="2160"/>
                  </a:lnTo>
                  <a:lnTo>
                    <a:pt x="2520" y="2206"/>
                  </a:lnTo>
                  <a:lnTo>
                    <a:pt x="2623" y="2160"/>
                  </a:lnTo>
                  <a:lnTo>
                    <a:pt x="2653" y="2100"/>
                  </a:lnTo>
                  <a:lnTo>
                    <a:pt x="2623" y="2010"/>
                  </a:lnTo>
                  <a:lnTo>
                    <a:pt x="2672" y="1918"/>
                  </a:lnTo>
                  <a:lnTo>
                    <a:pt x="2713" y="1830"/>
                  </a:lnTo>
                  <a:lnTo>
                    <a:pt x="2800" y="1790"/>
                  </a:lnTo>
                  <a:lnTo>
                    <a:pt x="2792" y="1710"/>
                  </a:lnTo>
                  <a:lnTo>
                    <a:pt x="2784" y="1614"/>
                  </a:lnTo>
                  <a:lnTo>
                    <a:pt x="2683" y="1560"/>
                  </a:lnTo>
                  <a:lnTo>
                    <a:pt x="2593" y="1440"/>
                  </a:lnTo>
                  <a:lnTo>
                    <a:pt x="2563" y="1290"/>
                  </a:lnTo>
                  <a:lnTo>
                    <a:pt x="2413" y="1170"/>
                  </a:lnTo>
                  <a:lnTo>
                    <a:pt x="2293" y="1110"/>
                  </a:lnTo>
                  <a:lnTo>
                    <a:pt x="2203" y="989"/>
                  </a:lnTo>
                  <a:lnTo>
                    <a:pt x="2248" y="878"/>
                  </a:lnTo>
                  <a:lnTo>
                    <a:pt x="2263" y="749"/>
                  </a:lnTo>
                  <a:lnTo>
                    <a:pt x="2184" y="702"/>
                  </a:lnTo>
                  <a:lnTo>
                    <a:pt x="2089" y="678"/>
                  </a:lnTo>
                  <a:lnTo>
                    <a:pt x="1994" y="599"/>
                  </a:lnTo>
                  <a:lnTo>
                    <a:pt x="1874" y="449"/>
                  </a:lnTo>
                  <a:lnTo>
                    <a:pt x="1777" y="390"/>
                  </a:lnTo>
                  <a:lnTo>
                    <a:pt x="1694" y="269"/>
                  </a:lnTo>
                  <a:lnTo>
                    <a:pt x="1659" y="110"/>
                  </a:lnTo>
                  <a:lnTo>
                    <a:pt x="1511" y="0"/>
                  </a:lnTo>
                  <a:lnTo>
                    <a:pt x="1373" y="23"/>
                  </a:lnTo>
                  <a:lnTo>
                    <a:pt x="1055" y="80"/>
                  </a:lnTo>
                  <a:lnTo>
                    <a:pt x="643" y="117"/>
                  </a:lnTo>
                  <a:lnTo>
                    <a:pt x="306" y="135"/>
                  </a:lnTo>
                  <a:lnTo>
                    <a:pt x="0" y="152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Freeform 129"/>
            <p:cNvSpPr>
              <a:spLocks/>
            </p:cNvSpPr>
            <p:nvPr/>
          </p:nvSpPr>
          <p:spPr bwMode="auto">
            <a:xfrm>
              <a:off x="5022820" y="2939005"/>
              <a:ext cx="442808" cy="447489"/>
            </a:xfrm>
            <a:custGeom>
              <a:avLst/>
              <a:gdLst>
                <a:gd name="T0" fmla="*/ 0 w 1990"/>
                <a:gd name="T1" fmla="*/ 45 h 2015"/>
                <a:gd name="T2" fmla="*/ 215 w 1990"/>
                <a:gd name="T3" fmla="*/ 18 h 2015"/>
                <a:gd name="T4" fmla="*/ 273 w 1990"/>
                <a:gd name="T5" fmla="*/ 12 h 2015"/>
                <a:gd name="T6" fmla="*/ 331 w 1990"/>
                <a:gd name="T7" fmla="*/ 0 h 2015"/>
                <a:gd name="T8" fmla="*/ 342 w 1990"/>
                <a:gd name="T9" fmla="*/ 12 h 2015"/>
                <a:gd name="T10" fmla="*/ 325 w 1990"/>
                <a:gd name="T11" fmla="*/ 34 h 2015"/>
                <a:gd name="T12" fmla="*/ 337 w 1990"/>
                <a:gd name="T13" fmla="*/ 46 h 2015"/>
                <a:gd name="T14" fmla="*/ 357 w 1990"/>
                <a:gd name="T15" fmla="*/ 54 h 2015"/>
                <a:gd name="T16" fmla="*/ 376 w 1990"/>
                <a:gd name="T17" fmla="*/ 45 h 2015"/>
                <a:gd name="T18" fmla="*/ 378 w 1990"/>
                <a:gd name="T19" fmla="*/ 63 h 2015"/>
                <a:gd name="T20" fmla="*/ 367 w 1990"/>
                <a:gd name="T21" fmla="*/ 77 h 2015"/>
                <a:gd name="T22" fmla="*/ 366 w 1990"/>
                <a:gd name="T23" fmla="*/ 94 h 2015"/>
                <a:gd name="T24" fmla="*/ 355 w 1990"/>
                <a:gd name="T25" fmla="*/ 106 h 2015"/>
                <a:gd name="T26" fmla="*/ 350 w 1990"/>
                <a:gd name="T27" fmla="*/ 143 h 2015"/>
                <a:gd name="T28" fmla="*/ 338 w 1990"/>
                <a:gd name="T29" fmla="*/ 163 h 2015"/>
                <a:gd name="T30" fmla="*/ 322 w 1990"/>
                <a:gd name="T31" fmla="*/ 209 h 2015"/>
                <a:gd name="T32" fmla="*/ 301 w 1990"/>
                <a:gd name="T33" fmla="*/ 238 h 2015"/>
                <a:gd name="T34" fmla="*/ 293 w 1990"/>
                <a:gd name="T35" fmla="*/ 274 h 2015"/>
                <a:gd name="T36" fmla="*/ 296 w 1990"/>
                <a:gd name="T37" fmla="*/ 329 h 2015"/>
                <a:gd name="T38" fmla="*/ 293 w 1990"/>
                <a:gd name="T39" fmla="*/ 359 h 2015"/>
                <a:gd name="T40" fmla="*/ 249 w 1990"/>
                <a:gd name="T41" fmla="*/ 365 h 2015"/>
                <a:gd name="T42" fmla="*/ 190 w 1990"/>
                <a:gd name="T43" fmla="*/ 365 h 2015"/>
                <a:gd name="T44" fmla="*/ 115 w 1990"/>
                <a:gd name="T45" fmla="*/ 368 h 2015"/>
                <a:gd name="T46" fmla="*/ 65 w 1990"/>
                <a:gd name="T47" fmla="*/ 382 h 2015"/>
                <a:gd name="T48" fmla="*/ 58 w 1990"/>
                <a:gd name="T49" fmla="*/ 363 h 2015"/>
                <a:gd name="T50" fmla="*/ 63 w 1990"/>
                <a:gd name="T51" fmla="*/ 344 h 2015"/>
                <a:gd name="T52" fmla="*/ 56 w 1990"/>
                <a:gd name="T53" fmla="*/ 322 h 2015"/>
                <a:gd name="T54" fmla="*/ 17 w 1990"/>
                <a:gd name="T55" fmla="*/ 322 h 2015"/>
                <a:gd name="T56" fmla="*/ 17 w 1990"/>
                <a:gd name="T57" fmla="*/ 168 h 2015"/>
                <a:gd name="T58" fmla="*/ 4 w 1990"/>
                <a:gd name="T59" fmla="*/ 110 h 2015"/>
                <a:gd name="T60" fmla="*/ 0 w 1990"/>
                <a:gd name="T61" fmla="*/ 71 h 2015"/>
                <a:gd name="T62" fmla="*/ 0 w 1990"/>
                <a:gd name="T63" fmla="*/ 45 h 20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90" h="2015">
                  <a:moveTo>
                    <a:pt x="2" y="240"/>
                  </a:moveTo>
                  <a:lnTo>
                    <a:pt x="1130" y="93"/>
                  </a:lnTo>
                  <a:lnTo>
                    <a:pt x="1435" y="62"/>
                  </a:lnTo>
                  <a:lnTo>
                    <a:pt x="1742" y="0"/>
                  </a:lnTo>
                  <a:lnTo>
                    <a:pt x="1798" y="61"/>
                  </a:lnTo>
                  <a:lnTo>
                    <a:pt x="1711" y="179"/>
                  </a:lnTo>
                  <a:lnTo>
                    <a:pt x="1775" y="243"/>
                  </a:lnTo>
                  <a:lnTo>
                    <a:pt x="1877" y="287"/>
                  </a:lnTo>
                  <a:lnTo>
                    <a:pt x="1979" y="240"/>
                  </a:lnTo>
                  <a:lnTo>
                    <a:pt x="1990" y="334"/>
                  </a:lnTo>
                  <a:lnTo>
                    <a:pt x="1934" y="406"/>
                  </a:lnTo>
                  <a:lnTo>
                    <a:pt x="1926" y="494"/>
                  </a:lnTo>
                  <a:lnTo>
                    <a:pt x="1870" y="558"/>
                  </a:lnTo>
                  <a:lnTo>
                    <a:pt x="1842" y="756"/>
                  </a:lnTo>
                  <a:lnTo>
                    <a:pt x="1782" y="862"/>
                  </a:lnTo>
                  <a:lnTo>
                    <a:pt x="1694" y="1102"/>
                  </a:lnTo>
                  <a:lnTo>
                    <a:pt x="1582" y="1254"/>
                  </a:lnTo>
                  <a:lnTo>
                    <a:pt x="1542" y="1446"/>
                  </a:lnTo>
                  <a:lnTo>
                    <a:pt x="1558" y="1734"/>
                  </a:lnTo>
                  <a:lnTo>
                    <a:pt x="1542" y="1894"/>
                  </a:lnTo>
                  <a:lnTo>
                    <a:pt x="1310" y="1926"/>
                  </a:lnTo>
                  <a:lnTo>
                    <a:pt x="1002" y="1926"/>
                  </a:lnTo>
                  <a:lnTo>
                    <a:pt x="607" y="1942"/>
                  </a:lnTo>
                  <a:lnTo>
                    <a:pt x="342" y="2015"/>
                  </a:lnTo>
                  <a:lnTo>
                    <a:pt x="303" y="1913"/>
                  </a:lnTo>
                  <a:lnTo>
                    <a:pt x="333" y="1814"/>
                  </a:lnTo>
                  <a:lnTo>
                    <a:pt x="297" y="1697"/>
                  </a:lnTo>
                  <a:lnTo>
                    <a:pt x="92" y="1701"/>
                  </a:lnTo>
                  <a:lnTo>
                    <a:pt x="92" y="888"/>
                  </a:lnTo>
                  <a:lnTo>
                    <a:pt x="21" y="578"/>
                  </a:lnTo>
                  <a:lnTo>
                    <a:pt x="0" y="377"/>
                  </a:lnTo>
                  <a:lnTo>
                    <a:pt x="2" y="240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Freeform 130"/>
            <p:cNvSpPr>
              <a:spLocks/>
            </p:cNvSpPr>
            <p:nvPr/>
          </p:nvSpPr>
          <p:spPr bwMode="auto">
            <a:xfrm>
              <a:off x="5095449" y="3358379"/>
              <a:ext cx="516609" cy="435774"/>
            </a:xfrm>
            <a:custGeom>
              <a:avLst/>
              <a:gdLst>
                <a:gd name="T0" fmla="*/ 54 w 2329"/>
                <a:gd name="T1" fmla="*/ 9 h 1959"/>
                <a:gd name="T2" fmla="*/ 187 w 2329"/>
                <a:gd name="T3" fmla="*/ 6 h 1959"/>
                <a:gd name="T4" fmla="*/ 240 w 2329"/>
                <a:gd name="T5" fmla="*/ 21 h 1959"/>
                <a:gd name="T6" fmla="*/ 242 w 2329"/>
                <a:gd name="T7" fmla="*/ 48 h 1959"/>
                <a:gd name="T8" fmla="*/ 237 w 2329"/>
                <a:gd name="T9" fmla="*/ 80 h 1959"/>
                <a:gd name="T10" fmla="*/ 218 w 2329"/>
                <a:gd name="T11" fmla="*/ 128 h 1959"/>
                <a:gd name="T12" fmla="*/ 214 w 2329"/>
                <a:gd name="T13" fmla="*/ 176 h 1959"/>
                <a:gd name="T14" fmla="*/ 298 w 2329"/>
                <a:gd name="T15" fmla="*/ 177 h 1959"/>
                <a:gd name="T16" fmla="*/ 352 w 2329"/>
                <a:gd name="T17" fmla="*/ 166 h 1959"/>
                <a:gd name="T18" fmla="*/ 364 w 2329"/>
                <a:gd name="T19" fmla="*/ 190 h 1959"/>
                <a:gd name="T20" fmla="*/ 374 w 2329"/>
                <a:gd name="T21" fmla="*/ 216 h 1959"/>
                <a:gd name="T22" fmla="*/ 384 w 2329"/>
                <a:gd name="T23" fmla="*/ 239 h 1959"/>
                <a:gd name="T24" fmla="*/ 339 w 2329"/>
                <a:gd name="T25" fmla="*/ 222 h 1959"/>
                <a:gd name="T26" fmla="*/ 319 w 2329"/>
                <a:gd name="T27" fmla="*/ 252 h 1959"/>
                <a:gd name="T28" fmla="*/ 342 w 2329"/>
                <a:gd name="T29" fmla="*/ 264 h 1959"/>
                <a:gd name="T30" fmla="*/ 373 w 2329"/>
                <a:gd name="T31" fmla="*/ 250 h 1959"/>
                <a:gd name="T32" fmla="*/ 384 w 2329"/>
                <a:gd name="T33" fmla="*/ 259 h 1959"/>
                <a:gd name="T34" fmla="*/ 405 w 2329"/>
                <a:gd name="T35" fmla="*/ 254 h 1959"/>
                <a:gd name="T36" fmla="*/ 427 w 2329"/>
                <a:gd name="T37" fmla="*/ 267 h 1959"/>
                <a:gd name="T38" fmla="*/ 410 w 2329"/>
                <a:gd name="T39" fmla="*/ 292 h 1959"/>
                <a:gd name="T40" fmla="*/ 436 w 2329"/>
                <a:gd name="T41" fmla="*/ 320 h 1959"/>
                <a:gd name="T42" fmla="*/ 425 w 2329"/>
                <a:gd name="T43" fmla="*/ 362 h 1959"/>
                <a:gd name="T44" fmla="*/ 396 w 2329"/>
                <a:gd name="T45" fmla="*/ 333 h 1959"/>
                <a:gd name="T46" fmla="*/ 369 w 2329"/>
                <a:gd name="T47" fmla="*/ 320 h 1959"/>
                <a:gd name="T48" fmla="*/ 327 w 2329"/>
                <a:gd name="T49" fmla="*/ 296 h 1959"/>
                <a:gd name="T50" fmla="*/ 357 w 2329"/>
                <a:gd name="T51" fmla="*/ 341 h 1959"/>
                <a:gd name="T52" fmla="*/ 333 w 2329"/>
                <a:gd name="T53" fmla="*/ 361 h 1959"/>
                <a:gd name="T54" fmla="*/ 302 w 2329"/>
                <a:gd name="T55" fmla="*/ 353 h 1959"/>
                <a:gd name="T56" fmla="*/ 266 w 2329"/>
                <a:gd name="T57" fmla="*/ 369 h 1959"/>
                <a:gd name="T58" fmla="*/ 257 w 2329"/>
                <a:gd name="T59" fmla="*/ 342 h 1959"/>
                <a:gd name="T60" fmla="*/ 248 w 2329"/>
                <a:gd name="T61" fmla="*/ 298 h 1959"/>
                <a:gd name="T62" fmla="*/ 242 w 2329"/>
                <a:gd name="T63" fmla="*/ 330 h 1959"/>
                <a:gd name="T64" fmla="*/ 201 w 2329"/>
                <a:gd name="T65" fmla="*/ 309 h 1959"/>
                <a:gd name="T66" fmla="*/ 171 w 2329"/>
                <a:gd name="T67" fmla="*/ 336 h 1959"/>
                <a:gd name="T68" fmla="*/ 119 w 2329"/>
                <a:gd name="T69" fmla="*/ 326 h 1959"/>
                <a:gd name="T70" fmla="*/ 74 w 2329"/>
                <a:gd name="T71" fmla="*/ 330 h 1959"/>
                <a:gd name="T72" fmla="*/ 44 w 2329"/>
                <a:gd name="T73" fmla="*/ 284 h 1959"/>
                <a:gd name="T74" fmla="*/ 56 w 2329"/>
                <a:gd name="T75" fmla="*/ 215 h 1959"/>
                <a:gd name="T76" fmla="*/ 30 w 2329"/>
                <a:gd name="T77" fmla="*/ 146 h 1959"/>
                <a:gd name="T78" fmla="*/ 0 w 2329"/>
                <a:gd name="T79" fmla="*/ 93 h 1959"/>
                <a:gd name="T80" fmla="*/ 0 w 2329"/>
                <a:gd name="T81" fmla="*/ 50 h 195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29" h="1959">
                  <a:moveTo>
                    <a:pt x="16" y="123"/>
                  </a:moveTo>
                  <a:lnTo>
                    <a:pt x="283" y="48"/>
                  </a:lnTo>
                  <a:lnTo>
                    <a:pt x="694" y="33"/>
                  </a:lnTo>
                  <a:lnTo>
                    <a:pt x="988" y="32"/>
                  </a:lnTo>
                  <a:lnTo>
                    <a:pt x="1216" y="0"/>
                  </a:lnTo>
                  <a:lnTo>
                    <a:pt x="1267" y="108"/>
                  </a:lnTo>
                  <a:lnTo>
                    <a:pt x="1309" y="177"/>
                  </a:lnTo>
                  <a:lnTo>
                    <a:pt x="1279" y="252"/>
                  </a:lnTo>
                  <a:lnTo>
                    <a:pt x="1309" y="327"/>
                  </a:lnTo>
                  <a:lnTo>
                    <a:pt x="1249" y="420"/>
                  </a:lnTo>
                  <a:lnTo>
                    <a:pt x="1249" y="537"/>
                  </a:lnTo>
                  <a:lnTo>
                    <a:pt x="1153" y="672"/>
                  </a:lnTo>
                  <a:lnTo>
                    <a:pt x="1129" y="807"/>
                  </a:lnTo>
                  <a:lnTo>
                    <a:pt x="1129" y="927"/>
                  </a:lnTo>
                  <a:lnTo>
                    <a:pt x="1339" y="927"/>
                  </a:lnTo>
                  <a:lnTo>
                    <a:pt x="1573" y="930"/>
                  </a:lnTo>
                  <a:lnTo>
                    <a:pt x="1729" y="897"/>
                  </a:lnTo>
                  <a:lnTo>
                    <a:pt x="1861" y="876"/>
                  </a:lnTo>
                  <a:lnTo>
                    <a:pt x="1939" y="897"/>
                  </a:lnTo>
                  <a:lnTo>
                    <a:pt x="1921" y="1002"/>
                  </a:lnTo>
                  <a:lnTo>
                    <a:pt x="1939" y="1047"/>
                  </a:lnTo>
                  <a:lnTo>
                    <a:pt x="1975" y="1137"/>
                  </a:lnTo>
                  <a:lnTo>
                    <a:pt x="2035" y="1215"/>
                  </a:lnTo>
                  <a:lnTo>
                    <a:pt x="2029" y="1257"/>
                  </a:lnTo>
                  <a:lnTo>
                    <a:pt x="1909" y="1209"/>
                  </a:lnTo>
                  <a:lnTo>
                    <a:pt x="1789" y="1167"/>
                  </a:lnTo>
                  <a:lnTo>
                    <a:pt x="1609" y="1257"/>
                  </a:lnTo>
                  <a:lnTo>
                    <a:pt x="1687" y="1329"/>
                  </a:lnTo>
                  <a:lnTo>
                    <a:pt x="1729" y="1497"/>
                  </a:lnTo>
                  <a:lnTo>
                    <a:pt x="1807" y="1392"/>
                  </a:lnTo>
                  <a:lnTo>
                    <a:pt x="1867" y="1299"/>
                  </a:lnTo>
                  <a:lnTo>
                    <a:pt x="1969" y="1317"/>
                  </a:lnTo>
                  <a:lnTo>
                    <a:pt x="1969" y="1377"/>
                  </a:lnTo>
                  <a:lnTo>
                    <a:pt x="2029" y="1362"/>
                  </a:lnTo>
                  <a:lnTo>
                    <a:pt x="2071" y="1314"/>
                  </a:lnTo>
                  <a:lnTo>
                    <a:pt x="2137" y="1338"/>
                  </a:lnTo>
                  <a:lnTo>
                    <a:pt x="2209" y="1347"/>
                  </a:lnTo>
                  <a:lnTo>
                    <a:pt x="2257" y="1407"/>
                  </a:lnTo>
                  <a:lnTo>
                    <a:pt x="2209" y="1470"/>
                  </a:lnTo>
                  <a:lnTo>
                    <a:pt x="2167" y="1536"/>
                  </a:lnTo>
                  <a:lnTo>
                    <a:pt x="2179" y="1647"/>
                  </a:lnTo>
                  <a:lnTo>
                    <a:pt x="2305" y="1683"/>
                  </a:lnTo>
                  <a:lnTo>
                    <a:pt x="2329" y="1797"/>
                  </a:lnTo>
                  <a:lnTo>
                    <a:pt x="2245" y="1905"/>
                  </a:lnTo>
                  <a:lnTo>
                    <a:pt x="2161" y="1815"/>
                  </a:lnTo>
                  <a:lnTo>
                    <a:pt x="2089" y="1755"/>
                  </a:lnTo>
                  <a:lnTo>
                    <a:pt x="2011" y="1731"/>
                  </a:lnTo>
                  <a:lnTo>
                    <a:pt x="1951" y="1683"/>
                  </a:lnTo>
                  <a:lnTo>
                    <a:pt x="1789" y="1557"/>
                  </a:lnTo>
                  <a:lnTo>
                    <a:pt x="1729" y="1557"/>
                  </a:lnTo>
                  <a:lnTo>
                    <a:pt x="1837" y="1689"/>
                  </a:lnTo>
                  <a:lnTo>
                    <a:pt x="1885" y="1797"/>
                  </a:lnTo>
                  <a:lnTo>
                    <a:pt x="1825" y="1875"/>
                  </a:lnTo>
                  <a:lnTo>
                    <a:pt x="1759" y="1902"/>
                  </a:lnTo>
                  <a:lnTo>
                    <a:pt x="1705" y="1857"/>
                  </a:lnTo>
                  <a:lnTo>
                    <a:pt x="1597" y="1857"/>
                  </a:lnTo>
                  <a:lnTo>
                    <a:pt x="1537" y="1959"/>
                  </a:lnTo>
                  <a:lnTo>
                    <a:pt x="1405" y="1944"/>
                  </a:lnTo>
                  <a:lnTo>
                    <a:pt x="1369" y="1905"/>
                  </a:lnTo>
                  <a:lnTo>
                    <a:pt x="1357" y="1803"/>
                  </a:lnTo>
                  <a:lnTo>
                    <a:pt x="1399" y="1647"/>
                  </a:lnTo>
                  <a:lnTo>
                    <a:pt x="1309" y="1569"/>
                  </a:lnTo>
                  <a:lnTo>
                    <a:pt x="1321" y="1647"/>
                  </a:lnTo>
                  <a:lnTo>
                    <a:pt x="1279" y="1737"/>
                  </a:lnTo>
                  <a:lnTo>
                    <a:pt x="1177" y="1659"/>
                  </a:lnTo>
                  <a:lnTo>
                    <a:pt x="1063" y="1626"/>
                  </a:lnTo>
                  <a:lnTo>
                    <a:pt x="949" y="1677"/>
                  </a:lnTo>
                  <a:lnTo>
                    <a:pt x="901" y="1770"/>
                  </a:lnTo>
                  <a:lnTo>
                    <a:pt x="769" y="1797"/>
                  </a:lnTo>
                  <a:lnTo>
                    <a:pt x="631" y="1719"/>
                  </a:lnTo>
                  <a:lnTo>
                    <a:pt x="469" y="1677"/>
                  </a:lnTo>
                  <a:lnTo>
                    <a:pt x="391" y="1737"/>
                  </a:lnTo>
                  <a:lnTo>
                    <a:pt x="241" y="1751"/>
                  </a:lnTo>
                  <a:lnTo>
                    <a:pt x="234" y="1496"/>
                  </a:lnTo>
                  <a:lnTo>
                    <a:pt x="211" y="1214"/>
                  </a:lnTo>
                  <a:lnTo>
                    <a:pt x="297" y="1130"/>
                  </a:lnTo>
                  <a:lnTo>
                    <a:pt x="258" y="932"/>
                  </a:lnTo>
                  <a:lnTo>
                    <a:pt x="156" y="770"/>
                  </a:lnTo>
                  <a:lnTo>
                    <a:pt x="73" y="681"/>
                  </a:lnTo>
                  <a:lnTo>
                    <a:pt x="0" y="491"/>
                  </a:lnTo>
                  <a:lnTo>
                    <a:pt x="18" y="389"/>
                  </a:lnTo>
                  <a:lnTo>
                    <a:pt x="1" y="263"/>
                  </a:lnTo>
                  <a:lnTo>
                    <a:pt x="16" y="123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Freeform 131"/>
            <p:cNvSpPr>
              <a:spLocks/>
            </p:cNvSpPr>
            <p:nvPr/>
          </p:nvSpPr>
          <p:spPr bwMode="auto">
            <a:xfrm>
              <a:off x="5248909" y="2254886"/>
              <a:ext cx="364320" cy="603290"/>
            </a:xfrm>
            <a:custGeom>
              <a:avLst/>
              <a:gdLst>
                <a:gd name="T0" fmla="*/ 40 w 1641"/>
                <a:gd name="T1" fmla="*/ 30 h 2721"/>
                <a:gd name="T2" fmla="*/ 56 w 1641"/>
                <a:gd name="T3" fmla="*/ 52 h 2721"/>
                <a:gd name="T4" fmla="*/ 76 w 1641"/>
                <a:gd name="T5" fmla="*/ 73 h 2721"/>
                <a:gd name="T6" fmla="*/ 83 w 1641"/>
                <a:gd name="T7" fmla="*/ 100 h 2721"/>
                <a:gd name="T8" fmla="*/ 63 w 1641"/>
                <a:gd name="T9" fmla="*/ 123 h 2721"/>
                <a:gd name="T10" fmla="*/ 38 w 1641"/>
                <a:gd name="T11" fmla="*/ 135 h 2721"/>
                <a:gd name="T12" fmla="*/ 12 w 1641"/>
                <a:gd name="T13" fmla="*/ 135 h 2721"/>
                <a:gd name="T14" fmla="*/ 28 w 1641"/>
                <a:gd name="T15" fmla="*/ 164 h 2721"/>
                <a:gd name="T16" fmla="*/ 20 w 1641"/>
                <a:gd name="T17" fmla="*/ 193 h 2721"/>
                <a:gd name="T18" fmla="*/ 6 w 1641"/>
                <a:gd name="T19" fmla="*/ 220 h 2721"/>
                <a:gd name="T20" fmla="*/ 0 w 1641"/>
                <a:gd name="T21" fmla="*/ 240 h 2721"/>
                <a:gd name="T22" fmla="*/ 6 w 1641"/>
                <a:gd name="T23" fmla="*/ 270 h 2721"/>
                <a:gd name="T24" fmla="*/ 23 w 1641"/>
                <a:gd name="T25" fmla="*/ 293 h 2721"/>
                <a:gd name="T26" fmla="*/ 41 w 1641"/>
                <a:gd name="T27" fmla="*/ 305 h 2721"/>
                <a:gd name="T28" fmla="*/ 63 w 1641"/>
                <a:gd name="T29" fmla="*/ 333 h 2721"/>
                <a:gd name="T30" fmla="*/ 82 w 1641"/>
                <a:gd name="T31" fmla="*/ 348 h 2721"/>
                <a:gd name="T32" fmla="*/ 100 w 1641"/>
                <a:gd name="T33" fmla="*/ 353 h 2721"/>
                <a:gd name="T34" fmla="*/ 115 w 1641"/>
                <a:gd name="T35" fmla="*/ 362 h 2721"/>
                <a:gd name="T36" fmla="*/ 111 w 1641"/>
                <a:gd name="T37" fmla="*/ 387 h 2721"/>
                <a:gd name="T38" fmla="*/ 103 w 1641"/>
                <a:gd name="T39" fmla="*/ 407 h 2721"/>
                <a:gd name="T40" fmla="*/ 121 w 1641"/>
                <a:gd name="T41" fmla="*/ 430 h 2721"/>
                <a:gd name="T42" fmla="*/ 143 w 1641"/>
                <a:gd name="T43" fmla="*/ 441 h 2721"/>
                <a:gd name="T44" fmla="*/ 172 w 1641"/>
                <a:gd name="T45" fmla="*/ 464 h 2721"/>
                <a:gd name="T46" fmla="*/ 177 w 1641"/>
                <a:gd name="T47" fmla="*/ 492 h 2721"/>
                <a:gd name="T48" fmla="*/ 194 w 1641"/>
                <a:gd name="T49" fmla="*/ 515 h 2721"/>
                <a:gd name="T50" fmla="*/ 194 w 1641"/>
                <a:gd name="T51" fmla="*/ 515 h 2721"/>
                <a:gd name="T52" fmla="*/ 220 w 1641"/>
                <a:gd name="T53" fmla="*/ 504 h 2721"/>
                <a:gd name="T54" fmla="*/ 235 w 1641"/>
                <a:gd name="T55" fmla="*/ 498 h 2721"/>
                <a:gd name="T56" fmla="*/ 254 w 1641"/>
                <a:gd name="T57" fmla="*/ 487 h 2721"/>
                <a:gd name="T58" fmla="*/ 271 w 1641"/>
                <a:gd name="T59" fmla="*/ 476 h 2721"/>
                <a:gd name="T60" fmla="*/ 285 w 1641"/>
                <a:gd name="T61" fmla="*/ 460 h 2721"/>
                <a:gd name="T62" fmla="*/ 284 w 1641"/>
                <a:gd name="T63" fmla="*/ 441 h 2721"/>
                <a:gd name="T64" fmla="*/ 285 w 1641"/>
                <a:gd name="T65" fmla="*/ 403 h 2721"/>
                <a:gd name="T66" fmla="*/ 305 w 1641"/>
                <a:gd name="T67" fmla="*/ 351 h 2721"/>
                <a:gd name="T68" fmla="*/ 300 w 1641"/>
                <a:gd name="T69" fmla="*/ 316 h 2721"/>
                <a:gd name="T70" fmla="*/ 294 w 1641"/>
                <a:gd name="T71" fmla="*/ 278 h 2721"/>
                <a:gd name="T72" fmla="*/ 311 w 1641"/>
                <a:gd name="T73" fmla="*/ 249 h 2721"/>
                <a:gd name="T74" fmla="*/ 300 w 1641"/>
                <a:gd name="T75" fmla="*/ 209 h 2721"/>
                <a:gd name="T76" fmla="*/ 298 w 1641"/>
                <a:gd name="T77" fmla="*/ 176 h 2721"/>
                <a:gd name="T78" fmla="*/ 285 w 1641"/>
                <a:gd name="T79" fmla="*/ 141 h 2721"/>
                <a:gd name="T80" fmla="*/ 273 w 1641"/>
                <a:gd name="T81" fmla="*/ 103 h 2721"/>
                <a:gd name="T82" fmla="*/ 271 w 1641"/>
                <a:gd name="T83" fmla="*/ 67 h 2721"/>
                <a:gd name="T84" fmla="*/ 248 w 1641"/>
                <a:gd name="T85" fmla="*/ 44 h 2721"/>
                <a:gd name="T86" fmla="*/ 236 w 1641"/>
                <a:gd name="T87" fmla="*/ 0 h 2721"/>
                <a:gd name="T88" fmla="*/ 40 w 1641"/>
                <a:gd name="T89" fmla="*/ 30 h 272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641" h="2721">
                  <a:moveTo>
                    <a:pt x="213" y="160"/>
                  </a:moveTo>
                  <a:lnTo>
                    <a:pt x="298" y="274"/>
                  </a:lnTo>
                  <a:lnTo>
                    <a:pt x="399" y="384"/>
                  </a:lnTo>
                  <a:lnTo>
                    <a:pt x="438" y="529"/>
                  </a:lnTo>
                  <a:lnTo>
                    <a:pt x="333" y="652"/>
                  </a:lnTo>
                  <a:lnTo>
                    <a:pt x="201" y="712"/>
                  </a:lnTo>
                  <a:lnTo>
                    <a:pt x="61" y="711"/>
                  </a:lnTo>
                  <a:lnTo>
                    <a:pt x="150" y="864"/>
                  </a:lnTo>
                  <a:lnTo>
                    <a:pt x="105" y="1020"/>
                  </a:lnTo>
                  <a:lnTo>
                    <a:pt x="31" y="1162"/>
                  </a:lnTo>
                  <a:lnTo>
                    <a:pt x="0" y="1270"/>
                  </a:lnTo>
                  <a:lnTo>
                    <a:pt x="34" y="1428"/>
                  </a:lnTo>
                  <a:lnTo>
                    <a:pt x="120" y="1550"/>
                  </a:lnTo>
                  <a:lnTo>
                    <a:pt x="216" y="1611"/>
                  </a:lnTo>
                  <a:lnTo>
                    <a:pt x="333" y="1757"/>
                  </a:lnTo>
                  <a:lnTo>
                    <a:pt x="433" y="1839"/>
                  </a:lnTo>
                  <a:lnTo>
                    <a:pt x="529" y="1863"/>
                  </a:lnTo>
                  <a:lnTo>
                    <a:pt x="605" y="1910"/>
                  </a:lnTo>
                  <a:lnTo>
                    <a:pt x="587" y="2045"/>
                  </a:lnTo>
                  <a:lnTo>
                    <a:pt x="543" y="2153"/>
                  </a:lnTo>
                  <a:lnTo>
                    <a:pt x="636" y="2270"/>
                  </a:lnTo>
                  <a:lnTo>
                    <a:pt x="756" y="2331"/>
                  </a:lnTo>
                  <a:lnTo>
                    <a:pt x="906" y="2451"/>
                  </a:lnTo>
                  <a:lnTo>
                    <a:pt x="933" y="2597"/>
                  </a:lnTo>
                  <a:lnTo>
                    <a:pt x="1023" y="2720"/>
                  </a:lnTo>
                  <a:lnTo>
                    <a:pt x="1022" y="2721"/>
                  </a:lnTo>
                  <a:lnTo>
                    <a:pt x="1161" y="2664"/>
                  </a:lnTo>
                  <a:lnTo>
                    <a:pt x="1238" y="2631"/>
                  </a:lnTo>
                  <a:lnTo>
                    <a:pt x="1341" y="2574"/>
                  </a:lnTo>
                  <a:lnTo>
                    <a:pt x="1431" y="2514"/>
                  </a:lnTo>
                  <a:lnTo>
                    <a:pt x="1502" y="2431"/>
                  </a:lnTo>
                  <a:lnTo>
                    <a:pt x="1496" y="2330"/>
                  </a:lnTo>
                  <a:lnTo>
                    <a:pt x="1502" y="2127"/>
                  </a:lnTo>
                  <a:lnTo>
                    <a:pt x="1611" y="1854"/>
                  </a:lnTo>
                  <a:lnTo>
                    <a:pt x="1582" y="1671"/>
                  </a:lnTo>
                  <a:lnTo>
                    <a:pt x="1550" y="1471"/>
                  </a:lnTo>
                  <a:lnTo>
                    <a:pt x="1641" y="1314"/>
                  </a:lnTo>
                  <a:lnTo>
                    <a:pt x="1582" y="1104"/>
                  </a:lnTo>
                  <a:lnTo>
                    <a:pt x="1574" y="928"/>
                  </a:lnTo>
                  <a:lnTo>
                    <a:pt x="1502" y="744"/>
                  </a:lnTo>
                  <a:lnTo>
                    <a:pt x="1438" y="544"/>
                  </a:lnTo>
                  <a:lnTo>
                    <a:pt x="1431" y="354"/>
                  </a:lnTo>
                  <a:lnTo>
                    <a:pt x="1311" y="234"/>
                  </a:lnTo>
                  <a:lnTo>
                    <a:pt x="1246" y="0"/>
                  </a:lnTo>
                  <a:lnTo>
                    <a:pt x="213" y="160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Freeform 132"/>
            <p:cNvSpPr>
              <a:spLocks/>
            </p:cNvSpPr>
            <p:nvPr/>
          </p:nvSpPr>
          <p:spPr bwMode="auto">
            <a:xfrm>
              <a:off x="5566372" y="2274800"/>
              <a:ext cx="278805" cy="497861"/>
            </a:xfrm>
            <a:custGeom>
              <a:avLst/>
              <a:gdLst>
                <a:gd name="T0" fmla="*/ 0 w 1255"/>
                <a:gd name="T1" fmla="*/ 49 h 2237"/>
                <a:gd name="T2" fmla="*/ 2 w 1255"/>
                <a:gd name="T3" fmla="*/ 86 h 2237"/>
                <a:gd name="T4" fmla="*/ 13 w 1255"/>
                <a:gd name="T5" fmla="*/ 123 h 2237"/>
                <a:gd name="T6" fmla="*/ 27 w 1255"/>
                <a:gd name="T7" fmla="*/ 158 h 2237"/>
                <a:gd name="T8" fmla="*/ 29 w 1255"/>
                <a:gd name="T9" fmla="*/ 192 h 2237"/>
                <a:gd name="T10" fmla="*/ 40 w 1255"/>
                <a:gd name="T11" fmla="*/ 231 h 2237"/>
                <a:gd name="T12" fmla="*/ 23 w 1255"/>
                <a:gd name="T13" fmla="*/ 262 h 2237"/>
                <a:gd name="T14" fmla="*/ 34 w 1255"/>
                <a:gd name="T15" fmla="*/ 335 h 2237"/>
                <a:gd name="T16" fmla="*/ 14 w 1255"/>
                <a:gd name="T17" fmla="*/ 386 h 2237"/>
                <a:gd name="T18" fmla="*/ 12 w 1255"/>
                <a:gd name="T19" fmla="*/ 425 h 2237"/>
                <a:gd name="T20" fmla="*/ 33 w 1255"/>
                <a:gd name="T21" fmla="*/ 414 h 2237"/>
                <a:gd name="T22" fmla="*/ 49 w 1255"/>
                <a:gd name="T23" fmla="*/ 399 h 2237"/>
                <a:gd name="T24" fmla="*/ 68 w 1255"/>
                <a:gd name="T25" fmla="*/ 412 h 2237"/>
                <a:gd name="T26" fmla="*/ 88 w 1255"/>
                <a:gd name="T27" fmla="*/ 393 h 2237"/>
                <a:gd name="T28" fmla="*/ 111 w 1255"/>
                <a:gd name="T29" fmla="*/ 382 h 2237"/>
                <a:gd name="T30" fmla="*/ 120 w 1255"/>
                <a:gd name="T31" fmla="*/ 363 h 2237"/>
                <a:gd name="T32" fmla="*/ 145 w 1255"/>
                <a:gd name="T33" fmla="*/ 371 h 2237"/>
                <a:gd name="T34" fmla="*/ 162 w 1255"/>
                <a:gd name="T35" fmla="*/ 348 h 2237"/>
                <a:gd name="T36" fmla="*/ 180 w 1255"/>
                <a:gd name="T37" fmla="*/ 321 h 2237"/>
                <a:gd name="T38" fmla="*/ 180 w 1255"/>
                <a:gd name="T39" fmla="*/ 300 h 2237"/>
                <a:gd name="T40" fmla="*/ 203 w 1255"/>
                <a:gd name="T41" fmla="*/ 286 h 2237"/>
                <a:gd name="T42" fmla="*/ 238 w 1255"/>
                <a:gd name="T43" fmla="*/ 280 h 2237"/>
                <a:gd name="T44" fmla="*/ 230 w 1255"/>
                <a:gd name="T45" fmla="*/ 260 h 2237"/>
                <a:gd name="T46" fmla="*/ 236 w 1255"/>
                <a:gd name="T47" fmla="*/ 234 h 2237"/>
                <a:gd name="T48" fmla="*/ 230 w 1255"/>
                <a:gd name="T49" fmla="*/ 195 h 2237"/>
                <a:gd name="T50" fmla="*/ 217 w 1255"/>
                <a:gd name="T51" fmla="*/ 160 h 2237"/>
                <a:gd name="T52" fmla="*/ 214 w 1255"/>
                <a:gd name="T53" fmla="*/ 108 h 2237"/>
                <a:gd name="T54" fmla="*/ 205 w 1255"/>
                <a:gd name="T55" fmla="*/ 90 h 2237"/>
                <a:gd name="T56" fmla="*/ 197 w 1255"/>
                <a:gd name="T57" fmla="*/ 69 h 2237"/>
                <a:gd name="T58" fmla="*/ 191 w 1255"/>
                <a:gd name="T59" fmla="*/ 52 h 2237"/>
                <a:gd name="T60" fmla="*/ 197 w 1255"/>
                <a:gd name="T61" fmla="*/ 37 h 2237"/>
                <a:gd name="T62" fmla="*/ 185 w 1255"/>
                <a:gd name="T63" fmla="*/ 11 h 2237"/>
                <a:gd name="T64" fmla="*/ 168 w 1255"/>
                <a:gd name="T65" fmla="*/ 0 h 2237"/>
                <a:gd name="T66" fmla="*/ 126 w 1255"/>
                <a:gd name="T67" fmla="*/ 8 h 2237"/>
                <a:gd name="T68" fmla="*/ 80 w 1255"/>
                <a:gd name="T69" fmla="*/ 17 h 2237"/>
                <a:gd name="T70" fmla="*/ 49 w 1255"/>
                <a:gd name="T71" fmla="*/ 22 h 2237"/>
                <a:gd name="T72" fmla="*/ 24 w 1255"/>
                <a:gd name="T73" fmla="*/ 35 h 2237"/>
                <a:gd name="T74" fmla="*/ 0 w 1255"/>
                <a:gd name="T75" fmla="*/ 49 h 223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55" h="2237">
                  <a:moveTo>
                    <a:pt x="0" y="260"/>
                  </a:moveTo>
                  <a:lnTo>
                    <a:pt x="9" y="452"/>
                  </a:lnTo>
                  <a:lnTo>
                    <a:pt x="70" y="645"/>
                  </a:lnTo>
                  <a:lnTo>
                    <a:pt x="144" y="833"/>
                  </a:lnTo>
                  <a:lnTo>
                    <a:pt x="151" y="1011"/>
                  </a:lnTo>
                  <a:lnTo>
                    <a:pt x="211" y="1217"/>
                  </a:lnTo>
                  <a:lnTo>
                    <a:pt x="120" y="1379"/>
                  </a:lnTo>
                  <a:lnTo>
                    <a:pt x="181" y="1763"/>
                  </a:lnTo>
                  <a:lnTo>
                    <a:pt x="73" y="2033"/>
                  </a:lnTo>
                  <a:lnTo>
                    <a:pt x="64" y="2237"/>
                  </a:lnTo>
                  <a:lnTo>
                    <a:pt x="176" y="2178"/>
                  </a:lnTo>
                  <a:lnTo>
                    <a:pt x="256" y="2101"/>
                  </a:lnTo>
                  <a:lnTo>
                    <a:pt x="360" y="2170"/>
                  </a:lnTo>
                  <a:lnTo>
                    <a:pt x="466" y="2071"/>
                  </a:lnTo>
                  <a:lnTo>
                    <a:pt x="586" y="2011"/>
                  </a:lnTo>
                  <a:lnTo>
                    <a:pt x="631" y="1913"/>
                  </a:lnTo>
                  <a:lnTo>
                    <a:pt x="766" y="1951"/>
                  </a:lnTo>
                  <a:lnTo>
                    <a:pt x="855" y="1833"/>
                  </a:lnTo>
                  <a:lnTo>
                    <a:pt x="951" y="1689"/>
                  </a:lnTo>
                  <a:lnTo>
                    <a:pt x="951" y="1577"/>
                  </a:lnTo>
                  <a:lnTo>
                    <a:pt x="1071" y="1505"/>
                  </a:lnTo>
                  <a:lnTo>
                    <a:pt x="1255" y="1473"/>
                  </a:lnTo>
                  <a:lnTo>
                    <a:pt x="1215" y="1369"/>
                  </a:lnTo>
                  <a:lnTo>
                    <a:pt x="1246" y="1231"/>
                  </a:lnTo>
                  <a:lnTo>
                    <a:pt x="1215" y="1025"/>
                  </a:lnTo>
                  <a:lnTo>
                    <a:pt x="1143" y="841"/>
                  </a:lnTo>
                  <a:lnTo>
                    <a:pt x="1126" y="570"/>
                  </a:lnTo>
                  <a:lnTo>
                    <a:pt x="1079" y="473"/>
                  </a:lnTo>
                  <a:lnTo>
                    <a:pt x="1039" y="361"/>
                  </a:lnTo>
                  <a:lnTo>
                    <a:pt x="1007" y="273"/>
                  </a:lnTo>
                  <a:lnTo>
                    <a:pt x="1039" y="193"/>
                  </a:lnTo>
                  <a:lnTo>
                    <a:pt x="976" y="60"/>
                  </a:lnTo>
                  <a:lnTo>
                    <a:pt x="886" y="0"/>
                  </a:lnTo>
                  <a:lnTo>
                    <a:pt x="663" y="41"/>
                  </a:lnTo>
                  <a:lnTo>
                    <a:pt x="423" y="89"/>
                  </a:lnTo>
                  <a:lnTo>
                    <a:pt x="256" y="114"/>
                  </a:lnTo>
                  <a:lnTo>
                    <a:pt x="127" y="185"/>
                  </a:lnTo>
                  <a:lnTo>
                    <a:pt x="0" y="260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Freeform 133"/>
            <p:cNvSpPr>
              <a:spLocks/>
            </p:cNvSpPr>
            <p:nvPr/>
          </p:nvSpPr>
          <p:spPr bwMode="auto">
            <a:xfrm>
              <a:off x="5781918" y="2160000"/>
              <a:ext cx="379549" cy="429917"/>
            </a:xfrm>
            <a:custGeom>
              <a:avLst/>
              <a:gdLst>
                <a:gd name="T0" fmla="*/ 0 w 1707"/>
                <a:gd name="T1" fmla="*/ 109 h 1934"/>
                <a:gd name="T2" fmla="*/ 23 w 1707"/>
                <a:gd name="T3" fmla="*/ 94 h 1934"/>
                <a:gd name="T4" fmla="*/ 60 w 1707"/>
                <a:gd name="T5" fmla="*/ 93 h 1934"/>
                <a:gd name="T6" fmla="*/ 60 w 1707"/>
                <a:gd name="T7" fmla="*/ 85 h 1934"/>
                <a:gd name="T8" fmla="*/ 96 w 1707"/>
                <a:gd name="T9" fmla="*/ 82 h 1934"/>
                <a:gd name="T10" fmla="*/ 122 w 1707"/>
                <a:gd name="T11" fmla="*/ 90 h 1934"/>
                <a:gd name="T12" fmla="*/ 153 w 1707"/>
                <a:gd name="T13" fmla="*/ 99 h 1934"/>
                <a:gd name="T14" fmla="*/ 218 w 1707"/>
                <a:gd name="T15" fmla="*/ 59 h 1934"/>
                <a:gd name="T16" fmla="*/ 295 w 1707"/>
                <a:gd name="T17" fmla="*/ 0 h 1934"/>
                <a:gd name="T18" fmla="*/ 318 w 1707"/>
                <a:gd name="T19" fmla="*/ 82 h 1934"/>
                <a:gd name="T20" fmla="*/ 321 w 1707"/>
                <a:gd name="T21" fmla="*/ 140 h 1934"/>
                <a:gd name="T22" fmla="*/ 324 w 1707"/>
                <a:gd name="T23" fmla="*/ 190 h 1934"/>
                <a:gd name="T24" fmla="*/ 312 w 1707"/>
                <a:gd name="T25" fmla="*/ 225 h 1934"/>
                <a:gd name="T26" fmla="*/ 292 w 1707"/>
                <a:gd name="T27" fmla="*/ 250 h 1934"/>
                <a:gd name="T28" fmla="*/ 272 w 1707"/>
                <a:gd name="T29" fmla="*/ 265 h 1934"/>
                <a:gd name="T30" fmla="*/ 275 w 1707"/>
                <a:gd name="T31" fmla="*/ 284 h 1934"/>
                <a:gd name="T32" fmla="*/ 268 w 1707"/>
                <a:gd name="T33" fmla="*/ 302 h 1934"/>
                <a:gd name="T34" fmla="*/ 250 w 1707"/>
                <a:gd name="T35" fmla="*/ 299 h 1934"/>
                <a:gd name="T36" fmla="*/ 250 w 1707"/>
                <a:gd name="T37" fmla="*/ 325 h 1934"/>
                <a:gd name="T38" fmla="*/ 244 w 1707"/>
                <a:gd name="T39" fmla="*/ 344 h 1934"/>
                <a:gd name="T40" fmla="*/ 221 w 1707"/>
                <a:gd name="T41" fmla="*/ 367 h 1934"/>
                <a:gd name="T42" fmla="*/ 206 w 1707"/>
                <a:gd name="T43" fmla="*/ 349 h 1934"/>
                <a:gd name="T44" fmla="*/ 184 w 1707"/>
                <a:gd name="T45" fmla="*/ 332 h 1934"/>
                <a:gd name="T46" fmla="*/ 168 w 1707"/>
                <a:gd name="T47" fmla="*/ 349 h 1934"/>
                <a:gd name="T48" fmla="*/ 147 w 1707"/>
                <a:gd name="T49" fmla="*/ 356 h 1934"/>
                <a:gd name="T50" fmla="*/ 113 w 1707"/>
                <a:gd name="T51" fmla="*/ 356 h 1934"/>
                <a:gd name="T52" fmla="*/ 83 w 1707"/>
                <a:gd name="T53" fmla="*/ 352 h 1934"/>
                <a:gd name="T54" fmla="*/ 52 w 1707"/>
                <a:gd name="T55" fmla="*/ 332 h 1934"/>
                <a:gd name="T56" fmla="*/ 46 w 1707"/>
                <a:gd name="T57" fmla="*/ 293 h 1934"/>
                <a:gd name="T58" fmla="*/ 32 w 1707"/>
                <a:gd name="T59" fmla="*/ 258 h 1934"/>
                <a:gd name="T60" fmla="*/ 29 w 1707"/>
                <a:gd name="T61" fmla="*/ 206 h 1934"/>
                <a:gd name="T62" fmla="*/ 20 w 1707"/>
                <a:gd name="T63" fmla="*/ 189 h 1934"/>
                <a:gd name="T64" fmla="*/ 7 w 1707"/>
                <a:gd name="T65" fmla="*/ 150 h 1934"/>
                <a:gd name="T66" fmla="*/ 13 w 1707"/>
                <a:gd name="T67" fmla="*/ 135 h 1934"/>
                <a:gd name="T68" fmla="*/ 0 w 1707"/>
                <a:gd name="T69" fmla="*/ 109 h 193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707" h="1934">
                  <a:moveTo>
                    <a:pt x="0" y="575"/>
                  </a:moveTo>
                  <a:lnTo>
                    <a:pt x="123" y="496"/>
                  </a:lnTo>
                  <a:lnTo>
                    <a:pt x="315" y="488"/>
                  </a:lnTo>
                  <a:lnTo>
                    <a:pt x="315" y="448"/>
                  </a:lnTo>
                  <a:lnTo>
                    <a:pt x="507" y="432"/>
                  </a:lnTo>
                  <a:lnTo>
                    <a:pt x="643" y="472"/>
                  </a:lnTo>
                  <a:lnTo>
                    <a:pt x="805" y="523"/>
                  </a:lnTo>
                  <a:lnTo>
                    <a:pt x="1147" y="312"/>
                  </a:lnTo>
                  <a:lnTo>
                    <a:pt x="1555" y="0"/>
                  </a:lnTo>
                  <a:lnTo>
                    <a:pt x="1675" y="433"/>
                  </a:lnTo>
                  <a:lnTo>
                    <a:pt x="1691" y="736"/>
                  </a:lnTo>
                  <a:lnTo>
                    <a:pt x="1707" y="1000"/>
                  </a:lnTo>
                  <a:lnTo>
                    <a:pt x="1645" y="1184"/>
                  </a:lnTo>
                  <a:lnTo>
                    <a:pt x="1539" y="1320"/>
                  </a:lnTo>
                  <a:lnTo>
                    <a:pt x="1435" y="1394"/>
                  </a:lnTo>
                  <a:lnTo>
                    <a:pt x="1451" y="1496"/>
                  </a:lnTo>
                  <a:lnTo>
                    <a:pt x="1411" y="1592"/>
                  </a:lnTo>
                  <a:lnTo>
                    <a:pt x="1315" y="1574"/>
                  </a:lnTo>
                  <a:lnTo>
                    <a:pt x="1315" y="1712"/>
                  </a:lnTo>
                  <a:lnTo>
                    <a:pt x="1285" y="1814"/>
                  </a:lnTo>
                  <a:lnTo>
                    <a:pt x="1165" y="1934"/>
                  </a:lnTo>
                  <a:lnTo>
                    <a:pt x="1083" y="1840"/>
                  </a:lnTo>
                  <a:lnTo>
                    <a:pt x="971" y="1752"/>
                  </a:lnTo>
                  <a:lnTo>
                    <a:pt x="883" y="1840"/>
                  </a:lnTo>
                  <a:lnTo>
                    <a:pt x="775" y="1874"/>
                  </a:lnTo>
                  <a:lnTo>
                    <a:pt x="595" y="1874"/>
                  </a:lnTo>
                  <a:lnTo>
                    <a:pt x="435" y="1856"/>
                  </a:lnTo>
                  <a:lnTo>
                    <a:pt x="275" y="1750"/>
                  </a:lnTo>
                  <a:lnTo>
                    <a:pt x="242" y="1544"/>
                  </a:lnTo>
                  <a:lnTo>
                    <a:pt x="170" y="1361"/>
                  </a:lnTo>
                  <a:lnTo>
                    <a:pt x="153" y="1085"/>
                  </a:lnTo>
                  <a:lnTo>
                    <a:pt x="107" y="998"/>
                  </a:lnTo>
                  <a:lnTo>
                    <a:pt x="35" y="791"/>
                  </a:lnTo>
                  <a:lnTo>
                    <a:pt x="66" y="710"/>
                  </a:lnTo>
                  <a:lnTo>
                    <a:pt x="0" y="575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Freeform 134"/>
            <p:cNvSpPr>
              <a:spLocks/>
            </p:cNvSpPr>
            <p:nvPr/>
          </p:nvSpPr>
          <p:spPr bwMode="auto">
            <a:xfrm>
              <a:off x="5476170" y="2548917"/>
              <a:ext cx="609153" cy="364316"/>
            </a:xfrm>
            <a:custGeom>
              <a:avLst/>
              <a:gdLst>
                <a:gd name="T0" fmla="*/ 0 w 2741"/>
                <a:gd name="T1" fmla="*/ 264 h 1641"/>
                <a:gd name="T2" fmla="*/ 19 w 2741"/>
                <a:gd name="T3" fmla="*/ 275 h 1641"/>
                <a:gd name="T4" fmla="*/ 22 w 2741"/>
                <a:gd name="T5" fmla="*/ 308 h 1641"/>
                <a:gd name="T6" fmla="*/ 45 w 2741"/>
                <a:gd name="T7" fmla="*/ 311 h 1641"/>
                <a:gd name="T8" fmla="*/ 66 w 2741"/>
                <a:gd name="T9" fmla="*/ 305 h 1641"/>
                <a:gd name="T10" fmla="*/ 93 w 2741"/>
                <a:gd name="T11" fmla="*/ 304 h 1641"/>
                <a:gd name="T12" fmla="*/ 124 w 2741"/>
                <a:gd name="T13" fmla="*/ 292 h 1641"/>
                <a:gd name="T14" fmla="*/ 155 w 2741"/>
                <a:gd name="T15" fmla="*/ 279 h 1641"/>
                <a:gd name="T16" fmla="*/ 189 w 2741"/>
                <a:gd name="T17" fmla="*/ 280 h 1641"/>
                <a:gd name="T18" fmla="*/ 240 w 2741"/>
                <a:gd name="T19" fmla="*/ 264 h 1641"/>
                <a:gd name="T20" fmla="*/ 313 w 2741"/>
                <a:gd name="T21" fmla="*/ 250 h 1641"/>
                <a:gd name="T22" fmla="*/ 357 w 2741"/>
                <a:gd name="T23" fmla="*/ 244 h 1641"/>
                <a:gd name="T24" fmla="*/ 412 w 2741"/>
                <a:gd name="T25" fmla="*/ 235 h 1641"/>
                <a:gd name="T26" fmla="*/ 456 w 2741"/>
                <a:gd name="T27" fmla="*/ 222 h 1641"/>
                <a:gd name="T28" fmla="*/ 513 w 2741"/>
                <a:gd name="T29" fmla="*/ 209 h 1641"/>
                <a:gd name="T30" fmla="*/ 518 w 2741"/>
                <a:gd name="T31" fmla="*/ 193 h 1641"/>
                <a:gd name="T32" fmla="*/ 507 w 2741"/>
                <a:gd name="T33" fmla="*/ 165 h 1641"/>
                <a:gd name="T34" fmla="*/ 518 w 2741"/>
                <a:gd name="T35" fmla="*/ 145 h 1641"/>
                <a:gd name="T36" fmla="*/ 520 w 2741"/>
                <a:gd name="T37" fmla="*/ 121 h 1641"/>
                <a:gd name="T38" fmla="*/ 517 w 2741"/>
                <a:gd name="T39" fmla="*/ 97 h 1641"/>
                <a:gd name="T40" fmla="*/ 496 w 2741"/>
                <a:gd name="T41" fmla="*/ 80 h 1641"/>
                <a:gd name="T42" fmla="*/ 493 w 2741"/>
                <a:gd name="T43" fmla="*/ 47 h 1641"/>
                <a:gd name="T44" fmla="*/ 482 w 2741"/>
                <a:gd name="T45" fmla="*/ 34 h 1641"/>
                <a:gd name="T46" fmla="*/ 469 w 2741"/>
                <a:gd name="T47" fmla="*/ 19 h 1641"/>
                <a:gd name="T48" fmla="*/ 445 w 2741"/>
                <a:gd name="T49" fmla="*/ 0 h 1641"/>
                <a:gd name="T50" fmla="*/ 430 w 2741"/>
                <a:gd name="T51" fmla="*/ 16 h 1641"/>
                <a:gd name="T52" fmla="*/ 409 w 2741"/>
                <a:gd name="T53" fmla="*/ 23 h 1641"/>
                <a:gd name="T54" fmla="*/ 375 w 2741"/>
                <a:gd name="T55" fmla="*/ 23 h 1641"/>
                <a:gd name="T56" fmla="*/ 344 w 2741"/>
                <a:gd name="T57" fmla="*/ 20 h 1641"/>
                <a:gd name="T58" fmla="*/ 313 w 2741"/>
                <a:gd name="T59" fmla="*/ 0 h 1641"/>
                <a:gd name="T60" fmla="*/ 307 w 2741"/>
                <a:gd name="T61" fmla="*/ 26 h 1641"/>
                <a:gd name="T62" fmla="*/ 315 w 2741"/>
                <a:gd name="T63" fmla="*/ 46 h 1641"/>
                <a:gd name="T64" fmla="*/ 280 w 2741"/>
                <a:gd name="T65" fmla="*/ 52 h 1641"/>
                <a:gd name="T66" fmla="*/ 257 w 2741"/>
                <a:gd name="T67" fmla="*/ 65 h 1641"/>
                <a:gd name="T68" fmla="*/ 257 w 2741"/>
                <a:gd name="T69" fmla="*/ 87 h 1641"/>
                <a:gd name="T70" fmla="*/ 241 w 2741"/>
                <a:gd name="T71" fmla="*/ 111 h 1641"/>
                <a:gd name="T72" fmla="*/ 223 w 2741"/>
                <a:gd name="T73" fmla="*/ 136 h 1641"/>
                <a:gd name="T74" fmla="*/ 196 w 2741"/>
                <a:gd name="T75" fmla="*/ 129 h 1641"/>
                <a:gd name="T76" fmla="*/ 188 w 2741"/>
                <a:gd name="T77" fmla="*/ 148 h 1641"/>
                <a:gd name="T78" fmla="*/ 165 w 2741"/>
                <a:gd name="T79" fmla="*/ 159 h 1641"/>
                <a:gd name="T80" fmla="*/ 145 w 2741"/>
                <a:gd name="T81" fmla="*/ 178 h 1641"/>
                <a:gd name="T82" fmla="*/ 126 w 2741"/>
                <a:gd name="T83" fmla="*/ 165 h 1641"/>
                <a:gd name="T84" fmla="*/ 111 w 2741"/>
                <a:gd name="T85" fmla="*/ 179 h 1641"/>
                <a:gd name="T86" fmla="*/ 89 w 2741"/>
                <a:gd name="T87" fmla="*/ 190 h 1641"/>
                <a:gd name="T88" fmla="*/ 91 w 2741"/>
                <a:gd name="T89" fmla="*/ 210 h 1641"/>
                <a:gd name="T90" fmla="*/ 78 w 2741"/>
                <a:gd name="T91" fmla="*/ 225 h 1641"/>
                <a:gd name="T92" fmla="*/ 60 w 2741"/>
                <a:gd name="T93" fmla="*/ 237 h 1641"/>
                <a:gd name="T94" fmla="*/ 40 w 2741"/>
                <a:gd name="T95" fmla="*/ 248 h 1641"/>
                <a:gd name="T96" fmla="*/ 0 w 2741"/>
                <a:gd name="T97" fmla="*/ 264 h 164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741" h="1641">
                  <a:moveTo>
                    <a:pt x="0" y="1394"/>
                  </a:moveTo>
                  <a:lnTo>
                    <a:pt x="100" y="1452"/>
                  </a:lnTo>
                  <a:lnTo>
                    <a:pt x="117" y="1626"/>
                  </a:lnTo>
                  <a:lnTo>
                    <a:pt x="237" y="1641"/>
                  </a:lnTo>
                  <a:lnTo>
                    <a:pt x="350" y="1611"/>
                  </a:lnTo>
                  <a:lnTo>
                    <a:pt x="488" y="1605"/>
                  </a:lnTo>
                  <a:lnTo>
                    <a:pt x="656" y="1539"/>
                  </a:lnTo>
                  <a:lnTo>
                    <a:pt x="818" y="1473"/>
                  </a:lnTo>
                  <a:lnTo>
                    <a:pt x="998" y="1479"/>
                  </a:lnTo>
                  <a:lnTo>
                    <a:pt x="1267" y="1395"/>
                  </a:lnTo>
                  <a:lnTo>
                    <a:pt x="1651" y="1317"/>
                  </a:lnTo>
                  <a:lnTo>
                    <a:pt x="1884" y="1287"/>
                  </a:lnTo>
                  <a:lnTo>
                    <a:pt x="2172" y="1239"/>
                  </a:lnTo>
                  <a:lnTo>
                    <a:pt x="2402" y="1172"/>
                  </a:lnTo>
                  <a:lnTo>
                    <a:pt x="2705" y="1101"/>
                  </a:lnTo>
                  <a:lnTo>
                    <a:pt x="2729" y="1017"/>
                  </a:lnTo>
                  <a:lnTo>
                    <a:pt x="2672" y="872"/>
                  </a:lnTo>
                  <a:lnTo>
                    <a:pt x="2729" y="765"/>
                  </a:lnTo>
                  <a:lnTo>
                    <a:pt x="2741" y="639"/>
                  </a:lnTo>
                  <a:lnTo>
                    <a:pt x="2723" y="513"/>
                  </a:lnTo>
                  <a:lnTo>
                    <a:pt x="2615" y="423"/>
                  </a:lnTo>
                  <a:lnTo>
                    <a:pt x="2597" y="249"/>
                  </a:lnTo>
                  <a:lnTo>
                    <a:pt x="2540" y="182"/>
                  </a:lnTo>
                  <a:lnTo>
                    <a:pt x="2470" y="99"/>
                  </a:lnTo>
                  <a:lnTo>
                    <a:pt x="2347" y="2"/>
                  </a:lnTo>
                  <a:lnTo>
                    <a:pt x="2266" y="87"/>
                  </a:lnTo>
                  <a:lnTo>
                    <a:pt x="2154" y="123"/>
                  </a:lnTo>
                  <a:lnTo>
                    <a:pt x="1976" y="123"/>
                  </a:lnTo>
                  <a:lnTo>
                    <a:pt x="1813" y="107"/>
                  </a:lnTo>
                  <a:lnTo>
                    <a:pt x="1651" y="0"/>
                  </a:lnTo>
                  <a:lnTo>
                    <a:pt x="1620" y="138"/>
                  </a:lnTo>
                  <a:lnTo>
                    <a:pt x="1659" y="242"/>
                  </a:lnTo>
                  <a:lnTo>
                    <a:pt x="1476" y="272"/>
                  </a:lnTo>
                  <a:lnTo>
                    <a:pt x="1357" y="344"/>
                  </a:lnTo>
                  <a:lnTo>
                    <a:pt x="1356" y="458"/>
                  </a:lnTo>
                  <a:lnTo>
                    <a:pt x="1269" y="588"/>
                  </a:lnTo>
                  <a:lnTo>
                    <a:pt x="1173" y="717"/>
                  </a:lnTo>
                  <a:lnTo>
                    <a:pt x="1035" y="681"/>
                  </a:lnTo>
                  <a:lnTo>
                    <a:pt x="992" y="780"/>
                  </a:lnTo>
                  <a:lnTo>
                    <a:pt x="871" y="837"/>
                  </a:lnTo>
                  <a:lnTo>
                    <a:pt x="766" y="938"/>
                  </a:lnTo>
                  <a:lnTo>
                    <a:pt x="662" y="870"/>
                  </a:lnTo>
                  <a:lnTo>
                    <a:pt x="583" y="944"/>
                  </a:lnTo>
                  <a:lnTo>
                    <a:pt x="471" y="1005"/>
                  </a:lnTo>
                  <a:lnTo>
                    <a:pt x="479" y="1106"/>
                  </a:lnTo>
                  <a:lnTo>
                    <a:pt x="409" y="1185"/>
                  </a:lnTo>
                  <a:lnTo>
                    <a:pt x="315" y="1250"/>
                  </a:lnTo>
                  <a:lnTo>
                    <a:pt x="213" y="1307"/>
                  </a:lnTo>
                  <a:lnTo>
                    <a:pt x="0" y="1394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Freeform 135"/>
            <p:cNvSpPr>
              <a:spLocks/>
            </p:cNvSpPr>
            <p:nvPr/>
          </p:nvSpPr>
          <p:spPr bwMode="auto">
            <a:xfrm>
              <a:off x="5431655" y="2769147"/>
              <a:ext cx="732155" cy="336202"/>
            </a:xfrm>
            <a:custGeom>
              <a:avLst/>
              <a:gdLst>
                <a:gd name="T0" fmla="*/ 27 w 3296"/>
                <a:gd name="T1" fmla="*/ 190 h 1514"/>
                <a:gd name="T2" fmla="*/ 28 w 3296"/>
                <a:gd name="T3" fmla="*/ 207 h 1514"/>
                <a:gd name="T4" fmla="*/ 17 w 3296"/>
                <a:gd name="T5" fmla="*/ 222 h 1514"/>
                <a:gd name="T6" fmla="*/ 16 w 3296"/>
                <a:gd name="T7" fmla="*/ 238 h 1514"/>
                <a:gd name="T8" fmla="*/ 5 w 3296"/>
                <a:gd name="T9" fmla="*/ 250 h 1514"/>
                <a:gd name="T10" fmla="*/ 0 w 3296"/>
                <a:gd name="T11" fmla="*/ 287 h 1514"/>
                <a:gd name="T12" fmla="*/ 10 w 3296"/>
                <a:gd name="T13" fmla="*/ 286 h 1514"/>
                <a:gd name="T14" fmla="*/ 44 w 3296"/>
                <a:gd name="T15" fmla="*/ 280 h 1514"/>
                <a:gd name="T16" fmla="*/ 77 w 3296"/>
                <a:gd name="T17" fmla="*/ 277 h 1514"/>
                <a:gd name="T18" fmla="*/ 97 w 3296"/>
                <a:gd name="T19" fmla="*/ 273 h 1514"/>
                <a:gd name="T20" fmla="*/ 114 w 3296"/>
                <a:gd name="T21" fmla="*/ 273 h 1514"/>
                <a:gd name="T22" fmla="*/ 143 w 3296"/>
                <a:gd name="T23" fmla="*/ 272 h 1514"/>
                <a:gd name="T24" fmla="*/ 157 w 3296"/>
                <a:gd name="T25" fmla="*/ 261 h 1514"/>
                <a:gd name="T26" fmla="*/ 162 w 3296"/>
                <a:gd name="T27" fmla="*/ 250 h 1514"/>
                <a:gd name="T28" fmla="*/ 181 w 3296"/>
                <a:gd name="T29" fmla="*/ 255 h 1514"/>
                <a:gd name="T30" fmla="*/ 196 w 3296"/>
                <a:gd name="T31" fmla="*/ 244 h 1514"/>
                <a:gd name="T32" fmla="*/ 208 w 3296"/>
                <a:gd name="T33" fmla="*/ 248 h 1514"/>
                <a:gd name="T34" fmla="*/ 211 w 3296"/>
                <a:gd name="T35" fmla="*/ 260 h 1514"/>
                <a:gd name="T36" fmla="*/ 236 w 3296"/>
                <a:gd name="T37" fmla="*/ 256 h 1514"/>
                <a:gd name="T38" fmla="*/ 275 w 3296"/>
                <a:gd name="T39" fmla="*/ 244 h 1514"/>
                <a:gd name="T40" fmla="*/ 302 w 3296"/>
                <a:gd name="T41" fmla="*/ 241 h 1514"/>
                <a:gd name="T42" fmla="*/ 338 w 3296"/>
                <a:gd name="T43" fmla="*/ 228 h 1514"/>
                <a:gd name="T44" fmla="*/ 373 w 3296"/>
                <a:gd name="T45" fmla="*/ 227 h 1514"/>
                <a:gd name="T46" fmla="*/ 396 w 3296"/>
                <a:gd name="T47" fmla="*/ 216 h 1514"/>
                <a:gd name="T48" fmla="*/ 426 w 3296"/>
                <a:gd name="T49" fmla="*/ 218 h 1514"/>
                <a:gd name="T50" fmla="*/ 447 w 3296"/>
                <a:gd name="T51" fmla="*/ 204 h 1514"/>
                <a:gd name="T52" fmla="*/ 447 w 3296"/>
                <a:gd name="T53" fmla="*/ 176 h 1514"/>
                <a:gd name="T54" fmla="*/ 464 w 3296"/>
                <a:gd name="T55" fmla="*/ 171 h 1514"/>
                <a:gd name="T56" fmla="*/ 479 w 3296"/>
                <a:gd name="T57" fmla="*/ 146 h 1514"/>
                <a:gd name="T58" fmla="*/ 550 w 3296"/>
                <a:gd name="T59" fmla="*/ 92 h 1514"/>
                <a:gd name="T60" fmla="*/ 543 w 3296"/>
                <a:gd name="T61" fmla="*/ 74 h 1514"/>
                <a:gd name="T62" fmla="*/ 612 w 3296"/>
                <a:gd name="T63" fmla="*/ 39 h 1514"/>
                <a:gd name="T64" fmla="*/ 625 w 3296"/>
                <a:gd name="T65" fmla="*/ 21 h 1514"/>
                <a:gd name="T66" fmla="*/ 624 w 3296"/>
                <a:gd name="T67" fmla="*/ 0 h 1514"/>
                <a:gd name="T68" fmla="*/ 598 w 3296"/>
                <a:gd name="T69" fmla="*/ 12 h 1514"/>
                <a:gd name="T70" fmla="*/ 551 w 3296"/>
                <a:gd name="T71" fmla="*/ 20 h 1514"/>
                <a:gd name="T72" fmla="*/ 491 w 3296"/>
                <a:gd name="T73" fmla="*/ 35 h 1514"/>
                <a:gd name="T74" fmla="*/ 450 w 3296"/>
                <a:gd name="T75" fmla="*/ 46 h 1514"/>
                <a:gd name="T76" fmla="*/ 396 w 3296"/>
                <a:gd name="T77" fmla="*/ 55 h 1514"/>
                <a:gd name="T78" fmla="*/ 352 w 3296"/>
                <a:gd name="T79" fmla="*/ 61 h 1514"/>
                <a:gd name="T80" fmla="*/ 279 w 3296"/>
                <a:gd name="T81" fmla="*/ 76 h 1514"/>
                <a:gd name="T82" fmla="*/ 228 w 3296"/>
                <a:gd name="T83" fmla="*/ 92 h 1514"/>
                <a:gd name="T84" fmla="*/ 193 w 3296"/>
                <a:gd name="T85" fmla="*/ 91 h 1514"/>
                <a:gd name="T86" fmla="*/ 131 w 3296"/>
                <a:gd name="T87" fmla="*/ 116 h 1514"/>
                <a:gd name="T88" fmla="*/ 104 w 3296"/>
                <a:gd name="T89" fmla="*/ 117 h 1514"/>
                <a:gd name="T90" fmla="*/ 82 w 3296"/>
                <a:gd name="T91" fmla="*/ 123 h 1514"/>
                <a:gd name="T92" fmla="*/ 60 w 3296"/>
                <a:gd name="T93" fmla="*/ 120 h 1514"/>
                <a:gd name="T94" fmla="*/ 43 w 3296"/>
                <a:gd name="T95" fmla="*/ 127 h 1514"/>
                <a:gd name="T96" fmla="*/ 36 w 3296"/>
                <a:gd name="T97" fmla="*/ 144 h 1514"/>
                <a:gd name="T98" fmla="*/ 27 w 3296"/>
                <a:gd name="T99" fmla="*/ 162 h 1514"/>
                <a:gd name="T100" fmla="*/ 32 w 3296"/>
                <a:gd name="T101" fmla="*/ 179 h 1514"/>
                <a:gd name="T102" fmla="*/ 27 w 3296"/>
                <a:gd name="T103" fmla="*/ 190 h 151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296" h="1514">
                  <a:moveTo>
                    <a:pt x="140" y="1004"/>
                  </a:moveTo>
                  <a:lnTo>
                    <a:pt x="150" y="1093"/>
                  </a:lnTo>
                  <a:lnTo>
                    <a:pt x="92" y="1169"/>
                  </a:lnTo>
                  <a:lnTo>
                    <a:pt x="86" y="1255"/>
                  </a:lnTo>
                  <a:lnTo>
                    <a:pt x="29" y="1321"/>
                  </a:lnTo>
                  <a:lnTo>
                    <a:pt x="0" y="1514"/>
                  </a:lnTo>
                  <a:lnTo>
                    <a:pt x="51" y="1511"/>
                  </a:lnTo>
                  <a:lnTo>
                    <a:pt x="231" y="1475"/>
                  </a:lnTo>
                  <a:lnTo>
                    <a:pt x="405" y="1463"/>
                  </a:lnTo>
                  <a:lnTo>
                    <a:pt x="513" y="1439"/>
                  </a:lnTo>
                  <a:lnTo>
                    <a:pt x="603" y="1439"/>
                  </a:lnTo>
                  <a:lnTo>
                    <a:pt x="753" y="1433"/>
                  </a:lnTo>
                  <a:lnTo>
                    <a:pt x="826" y="1378"/>
                  </a:lnTo>
                  <a:lnTo>
                    <a:pt x="856" y="1318"/>
                  </a:lnTo>
                  <a:lnTo>
                    <a:pt x="957" y="1343"/>
                  </a:lnTo>
                  <a:lnTo>
                    <a:pt x="1036" y="1288"/>
                  </a:lnTo>
                  <a:lnTo>
                    <a:pt x="1095" y="1307"/>
                  </a:lnTo>
                  <a:lnTo>
                    <a:pt x="1113" y="1373"/>
                  </a:lnTo>
                  <a:lnTo>
                    <a:pt x="1246" y="1348"/>
                  </a:lnTo>
                  <a:lnTo>
                    <a:pt x="1449" y="1289"/>
                  </a:lnTo>
                  <a:lnTo>
                    <a:pt x="1593" y="1271"/>
                  </a:lnTo>
                  <a:lnTo>
                    <a:pt x="1784" y="1205"/>
                  </a:lnTo>
                  <a:lnTo>
                    <a:pt x="1965" y="1198"/>
                  </a:lnTo>
                  <a:lnTo>
                    <a:pt x="2090" y="1139"/>
                  </a:lnTo>
                  <a:lnTo>
                    <a:pt x="2246" y="1151"/>
                  </a:lnTo>
                  <a:lnTo>
                    <a:pt x="2355" y="1078"/>
                  </a:lnTo>
                  <a:lnTo>
                    <a:pt x="2357" y="931"/>
                  </a:lnTo>
                  <a:lnTo>
                    <a:pt x="2445" y="903"/>
                  </a:lnTo>
                  <a:lnTo>
                    <a:pt x="2528" y="769"/>
                  </a:lnTo>
                  <a:lnTo>
                    <a:pt x="2900" y="483"/>
                  </a:lnTo>
                  <a:lnTo>
                    <a:pt x="2865" y="388"/>
                  </a:lnTo>
                  <a:lnTo>
                    <a:pt x="3225" y="208"/>
                  </a:lnTo>
                  <a:lnTo>
                    <a:pt x="3296" y="113"/>
                  </a:lnTo>
                  <a:lnTo>
                    <a:pt x="3293" y="0"/>
                  </a:lnTo>
                  <a:lnTo>
                    <a:pt x="3152" y="65"/>
                  </a:lnTo>
                  <a:lnTo>
                    <a:pt x="2906" y="107"/>
                  </a:lnTo>
                  <a:lnTo>
                    <a:pt x="2590" y="182"/>
                  </a:lnTo>
                  <a:lnTo>
                    <a:pt x="2372" y="245"/>
                  </a:lnTo>
                  <a:lnTo>
                    <a:pt x="2086" y="292"/>
                  </a:lnTo>
                  <a:lnTo>
                    <a:pt x="1856" y="322"/>
                  </a:lnTo>
                  <a:lnTo>
                    <a:pt x="1472" y="400"/>
                  </a:lnTo>
                  <a:lnTo>
                    <a:pt x="1200" y="485"/>
                  </a:lnTo>
                  <a:lnTo>
                    <a:pt x="1017" y="479"/>
                  </a:lnTo>
                  <a:lnTo>
                    <a:pt x="689" y="613"/>
                  </a:lnTo>
                  <a:lnTo>
                    <a:pt x="549" y="617"/>
                  </a:lnTo>
                  <a:lnTo>
                    <a:pt x="435" y="649"/>
                  </a:lnTo>
                  <a:lnTo>
                    <a:pt x="315" y="632"/>
                  </a:lnTo>
                  <a:lnTo>
                    <a:pt x="228" y="671"/>
                  </a:lnTo>
                  <a:lnTo>
                    <a:pt x="189" y="761"/>
                  </a:lnTo>
                  <a:lnTo>
                    <a:pt x="140" y="853"/>
                  </a:lnTo>
                  <a:lnTo>
                    <a:pt x="170" y="943"/>
                  </a:lnTo>
                  <a:lnTo>
                    <a:pt x="140" y="1004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Freeform 136"/>
            <p:cNvSpPr>
              <a:spLocks/>
            </p:cNvSpPr>
            <p:nvPr/>
          </p:nvSpPr>
          <p:spPr bwMode="auto">
            <a:xfrm>
              <a:off x="5344968" y="3087777"/>
              <a:ext cx="311606" cy="541204"/>
            </a:xfrm>
            <a:custGeom>
              <a:avLst/>
              <a:gdLst>
                <a:gd name="T0" fmla="*/ 74 w 1400"/>
                <a:gd name="T1" fmla="*/ 16 h 2439"/>
                <a:gd name="T2" fmla="*/ 63 w 1400"/>
                <a:gd name="T3" fmla="*/ 36 h 2439"/>
                <a:gd name="T4" fmla="*/ 46 w 1400"/>
                <a:gd name="T5" fmla="*/ 82 h 2439"/>
                <a:gd name="T6" fmla="*/ 25 w 1400"/>
                <a:gd name="T7" fmla="*/ 110 h 2439"/>
                <a:gd name="T8" fmla="*/ 17 w 1400"/>
                <a:gd name="T9" fmla="*/ 147 h 2439"/>
                <a:gd name="T10" fmla="*/ 20 w 1400"/>
                <a:gd name="T11" fmla="*/ 200 h 2439"/>
                <a:gd name="T12" fmla="*/ 17 w 1400"/>
                <a:gd name="T13" fmla="*/ 231 h 2439"/>
                <a:gd name="T14" fmla="*/ 26 w 1400"/>
                <a:gd name="T15" fmla="*/ 252 h 2439"/>
                <a:gd name="T16" fmla="*/ 34 w 1400"/>
                <a:gd name="T17" fmla="*/ 265 h 2439"/>
                <a:gd name="T18" fmla="*/ 29 w 1400"/>
                <a:gd name="T19" fmla="*/ 279 h 2439"/>
                <a:gd name="T20" fmla="*/ 34 w 1400"/>
                <a:gd name="T21" fmla="*/ 293 h 2439"/>
                <a:gd name="T22" fmla="*/ 23 w 1400"/>
                <a:gd name="T23" fmla="*/ 311 h 2439"/>
                <a:gd name="T24" fmla="*/ 23 w 1400"/>
                <a:gd name="T25" fmla="*/ 333 h 2439"/>
                <a:gd name="T26" fmla="*/ 5 w 1400"/>
                <a:gd name="T27" fmla="*/ 359 h 2439"/>
                <a:gd name="T28" fmla="*/ 0 w 1400"/>
                <a:gd name="T29" fmla="*/ 384 h 2439"/>
                <a:gd name="T30" fmla="*/ 1 w 1400"/>
                <a:gd name="T31" fmla="*/ 407 h 2439"/>
                <a:gd name="T32" fmla="*/ 84 w 1400"/>
                <a:gd name="T33" fmla="*/ 407 h 2439"/>
                <a:gd name="T34" fmla="*/ 111 w 1400"/>
                <a:gd name="T35" fmla="*/ 402 h 2439"/>
                <a:gd name="T36" fmla="*/ 139 w 1400"/>
                <a:gd name="T37" fmla="*/ 397 h 2439"/>
                <a:gd name="T38" fmla="*/ 154 w 1400"/>
                <a:gd name="T39" fmla="*/ 401 h 2439"/>
                <a:gd name="T40" fmla="*/ 151 w 1400"/>
                <a:gd name="T41" fmla="*/ 421 h 2439"/>
                <a:gd name="T42" fmla="*/ 161 w 1400"/>
                <a:gd name="T43" fmla="*/ 446 h 2439"/>
                <a:gd name="T44" fmla="*/ 173 w 1400"/>
                <a:gd name="T45" fmla="*/ 462 h 2439"/>
                <a:gd name="T46" fmla="*/ 218 w 1400"/>
                <a:gd name="T47" fmla="*/ 437 h 2439"/>
                <a:gd name="T48" fmla="*/ 258 w 1400"/>
                <a:gd name="T49" fmla="*/ 437 h 2439"/>
                <a:gd name="T50" fmla="*/ 264 w 1400"/>
                <a:gd name="T51" fmla="*/ 426 h 2439"/>
                <a:gd name="T52" fmla="*/ 266 w 1400"/>
                <a:gd name="T53" fmla="*/ 386 h 2439"/>
                <a:gd name="T54" fmla="*/ 259 w 1400"/>
                <a:gd name="T55" fmla="*/ 336 h 2439"/>
                <a:gd name="T56" fmla="*/ 252 w 1400"/>
                <a:gd name="T57" fmla="*/ 278 h 2439"/>
                <a:gd name="T58" fmla="*/ 243 w 1400"/>
                <a:gd name="T59" fmla="*/ 159 h 2439"/>
                <a:gd name="T60" fmla="*/ 235 w 1400"/>
                <a:gd name="T61" fmla="*/ 96 h 2439"/>
                <a:gd name="T62" fmla="*/ 236 w 1400"/>
                <a:gd name="T63" fmla="*/ 52 h 2439"/>
                <a:gd name="T64" fmla="*/ 218 w 1400"/>
                <a:gd name="T65" fmla="*/ 0 h 2439"/>
                <a:gd name="T66" fmla="*/ 188 w 1400"/>
                <a:gd name="T67" fmla="*/ 1 h 2439"/>
                <a:gd name="T68" fmla="*/ 171 w 1400"/>
                <a:gd name="T69" fmla="*/ 1 h 2439"/>
                <a:gd name="T70" fmla="*/ 149 w 1400"/>
                <a:gd name="T71" fmla="*/ 6 h 2439"/>
                <a:gd name="T72" fmla="*/ 118 w 1400"/>
                <a:gd name="T73" fmla="*/ 8 h 2439"/>
                <a:gd name="T74" fmla="*/ 84 w 1400"/>
                <a:gd name="T75" fmla="*/ 15 h 2439"/>
                <a:gd name="T76" fmla="*/ 74 w 1400"/>
                <a:gd name="T77" fmla="*/ 16 h 243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400" h="2439">
                  <a:moveTo>
                    <a:pt x="390" y="83"/>
                  </a:moveTo>
                  <a:lnTo>
                    <a:pt x="330" y="189"/>
                  </a:lnTo>
                  <a:lnTo>
                    <a:pt x="241" y="431"/>
                  </a:lnTo>
                  <a:lnTo>
                    <a:pt x="129" y="582"/>
                  </a:lnTo>
                  <a:lnTo>
                    <a:pt x="87" y="774"/>
                  </a:lnTo>
                  <a:lnTo>
                    <a:pt x="106" y="1056"/>
                  </a:lnTo>
                  <a:lnTo>
                    <a:pt x="90" y="1221"/>
                  </a:lnTo>
                  <a:lnTo>
                    <a:pt x="139" y="1329"/>
                  </a:lnTo>
                  <a:lnTo>
                    <a:pt x="180" y="1398"/>
                  </a:lnTo>
                  <a:lnTo>
                    <a:pt x="151" y="1472"/>
                  </a:lnTo>
                  <a:lnTo>
                    <a:pt x="180" y="1548"/>
                  </a:lnTo>
                  <a:lnTo>
                    <a:pt x="120" y="1640"/>
                  </a:lnTo>
                  <a:lnTo>
                    <a:pt x="121" y="1758"/>
                  </a:lnTo>
                  <a:lnTo>
                    <a:pt x="25" y="1893"/>
                  </a:lnTo>
                  <a:lnTo>
                    <a:pt x="0" y="2027"/>
                  </a:lnTo>
                  <a:lnTo>
                    <a:pt x="3" y="2147"/>
                  </a:lnTo>
                  <a:lnTo>
                    <a:pt x="444" y="2151"/>
                  </a:lnTo>
                  <a:lnTo>
                    <a:pt x="585" y="2121"/>
                  </a:lnTo>
                  <a:lnTo>
                    <a:pt x="732" y="2097"/>
                  </a:lnTo>
                  <a:lnTo>
                    <a:pt x="811" y="2117"/>
                  </a:lnTo>
                  <a:lnTo>
                    <a:pt x="793" y="2223"/>
                  </a:lnTo>
                  <a:lnTo>
                    <a:pt x="847" y="2357"/>
                  </a:lnTo>
                  <a:lnTo>
                    <a:pt x="910" y="2439"/>
                  </a:lnTo>
                  <a:lnTo>
                    <a:pt x="1148" y="2309"/>
                  </a:lnTo>
                  <a:lnTo>
                    <a:pt x="1358" y="2309"/>
                  </a:lnTo>
                  <a:lnTo>
                    <a:pt x="1388" y="2249"/>
                  </a:lnTo>
                  <a:lnTo>
                    <a:pt x="1400" y="2037"/>
                  </a:lnTo>
                  <a:lnTo>
                    <a:pt x="1363" y="1772"/>
                  </a:lnTo>
                  <a:lnTo>
                    <a:pt x="1327" y="1470"/>
                  </a:lnTo>
                  <a:lnTo>
                    <a:pt x="1281" y="839"/>
                  </a:lnTo>
                  <a:lnTo>
                    <a:pt x="1238" y="509"/>
                  </a:lnTo>
                  <a:lnTo>
                    <a:pt x="1244" y="272"/>
                  </a:lnTo>
                  <a:lnTo>
                    <a:pt x="1146" y="0"/>
                  </a:lnTo>
                  <a:lnTo>
                    <a:pt x="988" y="5"/>
                  </a:lnTo>
                  <a:lnTo>
                    <a:pt x="900" y="6"/>
                  </a:lnTo>
                  <a:lnTo>
                    <a:pt x="786" y="30"/>
                  </a:lnTo>
                  <a:lnTo>
                    <a:pt x="621" y="42"/>
                  </a:lnTo>
                  <a:lnTo>
                    <a:pt x="444" y="77"/>
                  </a:lnTo>
                  <a:lnTo>
                    <a:pt x="390" y="83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Freeform 137"/>
            <p:cNvSpPr>
              <a:spLocks/>
            </p:cNvSpPr>
            <p:nvPr/>
          </p:nvSpPr>
          <p:spPr bwMode="auto">
            <a:xfrm>
              <a:off x="5599172" y="3035063"/>
              <a:ext cx="366664" cy="570489"/>
            </a:xfrm>
            <a:custGeom>
              <a:avLst/>
              <a:gdLst>
                <a:gd name="T0" fmla="*/ 0 w 1649"/>
                <a:gd name="T1" fmla="*/ 44 h 2568"/>
                <a:gd name="T2" fmla="*/ 19 w 1649"/>
                <a:gd name="T3" fmla="*/ 96 h 2568"/>
                <a:gd name="T4" fmla="*/ 18 w 1649"/>
                <a:gd name="T5" fmla="*/ 141 h 2568"/>
                <a:gd name="T6" fmla="*/ 27 w 1649"/>
                <a:gd name="T7" fmla="*/ 212 h 2568"/>
                <a:gd name="T8" fmla="*/ 35 w 1649"/>
                <a:gd name="T9" fmla="*/ 326 h 2568"/>
                <a:gd name="T10" fmla="*/ 48 w 1649"/>
                <a:gd name="T11" fmla="*/ 432 h 2568"/>
                <a:gd name="T12" fmla="*/ 46 w 1649"/>
                <a:gd name="T13" fmla="*/ 471 h 2568"/>
                <a:gd name="T14" fmla="*/ 41 w 1649"/>
                <a:gd name="T15" fmla="*/ 482 h 2568"/>
                <a:gd name="T16" fmla="*/ 72 w 1649"/>
                <a:gd name="T17" fmla="*/ 469 h 2568"/>
                <a:gd name="T18" fmla="*/ 78 w 1649"/>
                <a:gd name="T19" fmla="*/ 446 h 2568"/>
                <a:gd name="T20" fmla="*/ 90 w 1649"/>
                <a:gd name="T21" fmla="*/ 461 h 2568"/>
                <a:gd name="T22" fmla="*/ 97 w 1649"/>
                <a:gd name="T23" fmla="*/ 478 h 2568"/>
                <a:gd name="T24" fmla="*/ 116 w 1649"/>
                <a:gd name="T25" fmla="*/ 487 h 2568"/>
                <a:gd name="T26" fmla="*/ 123 w 1649"/>
                <a:gd name="T27" fmla="*/ 469 h 2568"/>
                <a:gd name="T28" fmla="*/ 117 w 1649"/>
                <a:gd name="T29" fmla="*/ 435 h 2568"/>
                <a:gd name="T30" fmla="*/ 117 w 1649"/>
                <a:gd name="T31" fmla="*/ 412 h 2568"/>
                <a:gd name="T32" fmla="*/ 154 w 1649"/>
                <a:gd name="T33" fmla="*/ 404 h 2568"/>
                <a:gd name="T34" fmla="*/ 179 w 1649"/>
                <a:gd name="T35" fmla="*/ 401 h 2568"/>
                <a:gd name="T36" fmla="*/ 242 w 1649"/>
                <a:gd name="T37" fmla="*/ 381 h 2568"/>
                <a:gd name="T38" fmla="*/ 305 w 1649"/>
                <a:gd name="T39" fmla="*/ 366 h 2568"/>
                <a:gd name="T40" fmla="*/ 313 w 1649"/>
                <a:gd name="T41" fmla="*/ 338 h 2568"/>
                <a:gd name="T42" fmla="*/ 305 w 1649"/>
                <a:gd name="T43" fmla="*/ 314 h 2568"/>
                <a:gd name="T44" fmla="*/ 301 w 1649"/>
                <a:gd name="T45" fmla="*/ 281 h 2568"/>
                <a:gd name="T46" fmla="*/ 298 w 1649"/>
                <a:gd name="T47" fmla="*/ 262 h 2568"/>
                <a:gd name="T48" fmla="*/ 304 w 1649"/>
                <a:gd name="T49" fmla="*/ 232 h 2568"/>
                <a:gd name="T50" fmla="*/ 293 w 1649"/>
                <a:gd name="T51" fmla="*/ 212 h 2568"/>
                <a:gd name="T52" fmla="*/ 272 w 1649"/>
                <a:gd name="T53" fmla="*/ 176 h 2568"/>
                <a:gd name="T54" fmla="*/ 260 w 1649"/>
                <a:gd name="T55" fmla="*/ 127 h 2568"/>
                <a:gd name="T56" fmla="*/ 239 w 1649"/>
                <a:gd name="T57" fmla="*/ 52 h 2568"/>
                <a:gd name="T58" fmla="*/ 225 w 1649"/>
                <a:gd name="T59" fmla="*/ 27 h 2568"/>
                <a:gd name="T60" fmla="*/ 229 w 1649"/>
                <a:gd name="T61" fmla="*/ 0 h 2568"/>
                <a:gd name="T62" fmla="*/ 195 w 1649"/>
                <a:gd name="T63" fmla="*/ 1 h 2568"/>
                <a:gd name="T64" fmla="*/ 159 w 1649"/>
                <a:gd name="T65" fmla="*/ 13 h 2568"/>
                <a:gd name="T66" fmla="*/ 132 w 1649"/>
                <a:gd name="T67" fmla="*/ 17 h 2568"/>
                <a:gd name="T68" fmla="*/ 93 w 1649"/>
                <a:gd name="T69" fmla="*/ 28 h 2568"/>
                <a:gd name="T70" fmla="*/ 68 w 1649"/>
                <a:gd name="T71" fmla="*/ 33 h 2568"/>
                <a:gd name="T72" fmla="*/ 65 w 1649"/>
                <a:gd name="T73" fmla="*/ 20 h 2568"/>
                <a:gd name="T74" fmla="*/ 64 w 1649"/>
                <a:gd name="T75" fmla="*/ 20 h 2568"/>
                <a:gd name="T76" fmla="*/ 52 w 1649"/>
                <a:gd name="T77" fmla="*/ 17 h 2568"/>
                <a:gd name="T78" fmla="*/ 38 w 1649"/>
                <a:gd name="T79" fmla="*/ 27 h 2568"/>
                <a:gd name="T80" fmla="*/ 19 w 1649"/>
                <a:gd name="T81" fmla="*/ 22 h 2568"/>
                <a:gd name="T82" fmla="*/ 14 w 1649"/>
                <a:gd name="T83" fmla="*/ 34 h 2568"/>
                <a:gd name="T84" fmla="*/ 0 w 1649"/>
                <a:gd name="T85" fmla="*/ 44 h 25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649" h="2568">
                  <a:moveTo>
                    <a:pt x="0" y="234"/>
                  </a:moveTo>
                  <a:lnTo>
                    <a:pt x="99" y="506"/>
                  </a:lnTo>
                  <a:lnTo>
                    <a:pt x="95" y="741"/>
                  </a:lnTo>
                  <a:lnTo>
                    <a:pt x="141" y="1116"/>
                  </a:lnTo>
                  <a:lnTo>
                    <a:pt x="185" y="1721"/>
                  </a:lnTo>
                  <a:lnTo>
                    <a:pt x="255" y="2280"/>
                  </a:lnTo>
                  <a:lnTo>
                    <a:pt x="243" y="2483"/>
                  </a:lnTo>
                  <a:lnTo>
                    <a:pt x="216" y="2544"/>
                  </a:lnTo>
                  <a:lnTo>
                    <a:pt x="379" y="2472"/>
                  </a:lnTo>
                  <a:lnTo>
                    <a:pt x="409" y="2352"/>
                  </a:lnTo>
                  <a:lnTo>
                    <a:pt x="473" y="2432"/>
                  </a:lnTo>
                  <a:lnTo>
                    <a:pt x="513" y="2520"/>
                  </a:lnTo>
                  <a:lnTo>
                    <a:pt x="609" y="2568"/>
                  </a:lnTo>
                  <a:lnTo>
                    <a:pt x="649" y="2472"/>
                  </a:lnTo>
                  <a:lnTo>
                    <a:pt x="619" y="2292"/>
                  </a:lnTo>
                  <a:lnTo>
                    <a:pt x="619" y="2172"/>
                  </a:lnTo>
                  <a:lnTo>
                    <a:pt x="809" y="2128"/>
                  </a:lnTo>
                  <a:lnTo>
                    <a:pt x="945" y="2112"/>
                  </a:lnTo>
                  <a:lnTo>
                    <a:pt x="1273" y="2008"/>
                  </a:lnTo>
                  <a:lnTo>
                    <a:pt x="1609" y="1932"/>
                  </a:lnTo>
                  <a:lnTo>
                    <a:pt x="1649" y="1784"/>
                  </a:lnTo>
                  <a:lnTo>
                    <a:pt x="1609" y="1656"/>
                  </a:lnTo>
                  <a:lnTo>
                    <a:pt x="1585" y="1480"/>
                  </a:lnTo>
                  <a:lnTo>
                    <a:pt x="1569" y="1384"/>
                  </a:lnTo>
                  <a:lnTo>
                    <a:pt x="1601" y="1224"/>
                  </a:lnTo>
                  <a:lnTo>
                    <a:pt x="1545" y="1120"/>
                  </a:lnTo>
                  <a:lnTo>
                    <a:pt x="1433" y="928"/>
                  </a:lnTo>
                  <a:lnTo>
                    <a:pt x="1369" y="672"/>
                  </a:lnTo>
                  <a:lnTo>
                    <a:pt x="1257" y="272"/>
                  </a:lnTo>
                  <a:lnTo>
                    <a:pt x="1185" y="144"/>
                  </a:lnTo>
                  <a:lnTo>
                    <a:pt x="1209" y="0"/>
                  </a:lnTo>
                  <a:lnTo>
                    <a:pt x="1029" y="5"/>
                  </a:lnTo>
                  <a:lnTo>
                    <a:pt x="839" y="71"/>
                  </a:lnTo>
                  <a:lnTo>
                    <a:pt x="696" y="90"/>
                  </a:lnTo>
                  <a:lnTo>
                    <a:pt x="489" y="149"/>
                  </a:lnTo>
                  <a:lnTo>
                    <a:pt x="356" y="174"/>
                  </a:lnTo>
                  <a:lnTo>
                    <a:pt x="341" y="107"/>
                  </a:lnTo>
                  <a:lnTo>
                    <a:pt x="339" y="108"/>
                  </a:lnTo>
                  <a:lnTo>
                    <a:pt x="276" y="90"/>
                  </a:lnTo>
                  <a:lnTo>
                    <a:pt x="201" y="143"/>
                  </a:lnTo>
                  <a:lnTo>
                    <a:pt x="99" y="117"/>
                  </a:lnTo>
                  <a:lnTo>
                    <a:pt x="72" y="177"/>
                  </a:lnTo>
                  <a:lnTo>
                    <a:pt x="0" y="234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Freeform 138"/>
            <p:cNvSpPr>
              <a:spLocks/>
            </p:cNvSpPr>
            <p:nvPr/>
          </p:nvSpPr>
          <p:spPr bwMode="auto">
            <a:xfrm>
              <a:off x="5862748" y="2985862"/>
              <a:ext cx="469751" cy="503718"/>
            </a:xfrm>
            <a:custGeom>
              <a:avLst/>
              <a:gdLst>
                <a:gd name="T0" fmla="*/ 5 w 2113"/>
                <a:gd name="T1" fmla="*/ 43 h 2269"/>
                <a:gd name="T2" fmla="*/ 28 w 2113"/>
                <a:gd name="T3" fmla="*/ 31 h 2269"/>
                <a:gd name="T4" fmla="*/ 58 w 2113"/>
                <a:gd name="T5" fmla="*/ 33 h 2269"/>
                <a:gd name="T6" fmla="*/ 79 w 2113"/>
                <a:gd name="T7" fmla="*/ 19 h 2269"/>
                <a:gd name="T8" fmla="*/ 110 w 2113"/>
                <a:gd name="T9" fmla="*/ 16 h 2269"/>
                <a:gd name="T10" fmla="*/ 148 w 2113"/>
                <a:gd name="T11" fmla="*/ 3 h 2269"/>
                <a:gd name="T12" fmla="*/ 171 w 2113"/>
                <a:gd name="T13" fmla="*/ 0 h 2269"/>
                <a:gd name="T14" fmla="*/ 179 w 2113"/>
                <a:gd name="T15" fmla="*/ 26 h 2269"/>
                <a:gd name="T16" fmla="*/ 191 w 2113"/>
                <a:gd name="T17" fmla="*/ 45 h 2269"/>
                <a:gd name="T18" fmla="*/ 214 w 2113"/>
                <a:gd name="T19" fmla="*/ 54 h 2269"/>
                <a:gd name="T20" fmla="*/ 219 w 2113"/>
                <a:gd name="T21" fmla="*/ 72 h 2269"/>
                <a:gd name="T22" fmla="*/ 247 w 2113"/>
                <a:gd name="T23" fmla="*/ 83 h 2269"/>
                <a:gd name="T24" fmla="*/ 270 w 2113"/>
                <a:gd name="T25" fmla="*/ 97 h 2269"/>
                <a:gd name="T26" fmla="*/ 289 w 2113"/>
                <a:gd name="T27" fmla="*/ 116 h 2269"/>
                <a:gd name="T28" fmla="*/ 316 w 2113"/>
                <a:gd name="T29" fmla="*/ 129 h 2269"/>
                <a:gd name="T30" fmla="*/ 355 w 2113"/>
                <a:gd name="T31" fmla="*/ 163 h 2269"/>
                <a:gd name="T32" fmla="*/ 350 w 2113"/>
                <a:gd name="T33" fmla="*/ 180 h 2269"/>
                <a:gd name="T34" fmla="*/ 377 w 2113"/>
                <a:gd name="T35" fmla="*/ 204 h 2269"/>
                <a:gd name="T36" fmla="*/ 401 w 2113"/>
                <a:gd name="T37" fmla="*/ 231 h 2269"/>
                <a:gd name="T38" fmla="*/ 384 w 2113"/>
                <a:gd name="T39" fmla="*/ 263 h 2269"/>
                <a:gd name="T40" fmla="*/ 377 w 2113"/>
                <a:gd name="T41" fmla="*/ 303 h 2269"/>
                <a:gd name="T42" fmla="*/ 384 w 2113"/>
                <a:gd name="T43" fmla="*/ 334 h 2269"/>
                <a:gd name="T44" fmla="*/ 388 w 2113"/>
                <a:gd name="T45" fmla="*/ 367 h 2269"/>
                <a:gd name="T46" fmla="*/ 367 w 2113"/>
                <a:gd name="T47" fmla="*/ 378 h 2269"/>
                <a:gd name="T48" fmla="*/ 344 w 2113"/>
                <a:gd name="T49" fmla="*/ 373 h 2269"/>
                <a:gd name="T50" fmla="*/ 334 w 2113"/>
                <a:gd name="T51" fmla="*/ 388 h 2269"/>
                <a:gd name="T52" fmla="*/ 334 w 2113"/>
                <a:gd name="T53" fmla="*/ 402 h 2269"/>
                <a:gd name="T54" fmla="*/ 329 w 2113"/>
                <a:gd name="T55" fmla="*/ 417 h 2269"/>
                <a:gd name="T56" fmla="*/ 318 w 2113"/>
                <a:gd name="T57" fmla="*/ 409 h 2269"/>
                <a:gd name="T58" fmla="*/ 284 w 2113"/>
                <a:gd name="T59" fmla="*/ 414 h 2269"/>
                <a:gd name="T60" fmla="*/ 216 w 2113"/>
                <a:gd name="T61" fmla="*/ 417 h 2269"/>
                <a:gd name="T62" fmla="*/ 162 w 2113"/>
                <a:gd name="T63" fmla="*/ 426 h 2269"/>
                <a:gd name="T64" fmla="*/ 116 w 2113"/>
                <a:gd name="T65" fmla="*/ 430 h 2269"/>
                <a:gd name="T66" fmla="*/ 96 w 2113"/>
                <a:gd name="T67" fmla="*/ 423 h 2269"/>
                <a:gd name="T68" fmla="*/ 81 w 2113"/>
                <a:gd name="T69" fmla="*/ 409 h 2269"/>
                <a:gd name="T70" fmla="*/ 88 w 2113"/>
                <a:gd name="T71" fmla="*/ 380 h 2269"/>
                <a:gd name="T72" fmla="*/ 80 w 2113"/>
                <a:gd name="T73" fmla="*/ 356 h 2269"/>
                <a:gd name="T74" fmla="*/ 76 w 2113"/>
                <a:gd name="T75" fmla="*/ 326 h 2269"/>
                <a:gd name="T76" fmla="*/ 73 w 2113"/>
                <a:gd name="T77" fmla="*/ 305 h 2269"/>
                <a:gd name="T78" fmla="*/ 79 w 2113"/>
                <a:gd name="T79" fmla="*/ 274 h 2269"/>
                <a:gd name="T80" fmla="*/ 47 w 2113"/>
                <a:gd name="T81" fmla="*/ 218 h 2269"/>
                <a:gd name="T82" fmla="*/ 33 w 2113"/>
                <a:gd name="T83" fmla="*/ 162 h 2269"/>
                <a:gd name="T84" fmla="*/ 14 w 2113"/>
                <a:gd name="T85" fmla="*/ 95 h 2269"/>
                <a:gd name="T86" fmla="*/ 0 w 2113"/>
                <a:gd name="T87" fmla="*/ 70 h 2269"/>
                <a:gd name="T88" fmla="*/ 5 w 2113"/>
                <a:gd name="T89" fmla="*/ 43 h 226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113" h="2269">
                  <a:moveTo>
                    <a:pt x="26" y="225"/>
                  </a:moveTo>
                  <a:lnTo>
                    <a:pt x="150" y="164"/>
                  </a:lnTo>
                  <a:lnTo>
                    <a:pt x="308" y="176"/>
                  </a:lnTo>
                  <a:lnTo>
                    <a:pt x="416" y="102"/>
                  </a:lnTo>
                  <a:lnTo>
                    <a:pt x="579" y="82"/>
                  </a:lnTo>
                  <a:lnTo>
                    <a:pt x="781" y="18"/>
                  </a:lnTo>
                  <a:lnTo>
                    <a:pt x="899" y="0"/>
                  </a:lnTo>
                  <a:lnTo>
                    <a:pt x="943" y="139"/>
                  </a:lnTo>
                  <a:lnTo>
                    <a:pt x="1009" y="238"/>
                  </a:lnTo>
                  <a:lnTo>
                    <a:pt x="1128" y="283"/>
                  </a:lnTo>
                  <a:lnTo>
                    <a:pt x="1153" y="379"/>
                  </a:lnTo>
                  <a:lnTo>
                    <a:pt x="1302" y="439"/>
                  </a:lnTo>
                  <a:lnTo>
                    <a:pt x="1421" y="512"/>
                  </a:lnTo>
                  <a:lnTo>
                    <a:pt x="1521" y="612"/>
                  </a:lnTo>
                  <a:lnTo>
                    <a:pt x="1663" y="679"/>
                  </a:lnTo>
                  <a:lnTo>
                    <a:pt x="1873" y="859"/>
                  </a:lnTo>
                  <a:lnTo>
                    <a:pt x="1843" y="949"/>
                  </a:lnTo>
                  <a:lnTo>
                    <a:pt x="1987" y="1079"/>
                  </a:lnTo>
                  <a:lnTo>
                    <a:pt x="2113" y="1219"/>
                  </a:lnTo>
                  <a:lnTo>
                    <a:pt x="2024" y="1390"/>
                  </a:lnTo>
                  <a:lnTo>
                    <a:pt x="1987" y="1600"/>
                  </a:lnTo>
                  <a:lnTo>
                    <a:pt x="2024" y="1764"/>
                  </a:lnTo>
                  <a:lnTo>
                    <a:pt x="2042" y="1938"/>
                  </a:lnTo>
                  <a:lnTo>
                    <a:pt x="1933" y="1993"/>
                  </a:lnTo>
                  <a:lnTo>
                    <a:pt x="1813" y="1969"/>
                  </a:lnTo>
                  <a:lnTo>
                    <a:pt x="1759" y="2048"/>
                  </a:lnTo>
                  <a:lnTo>
                    <a:pt x="1759" y="2121"/>
                  </a:lnTo>
                  <a:lnTo>
                    <a:pt x="1731" y="2203"/>
                  </a:lnTo>
                  <a:lnTo>
                    <a:pt x="1677" y="2158"/>
                  </a:lnTo>
                  <a:lnTo>
                    <a:pt x="1494" y="2185"/>
                  </a:lnTo>
                  <a:lnTo>
                    <a:pt x="1137" y="2203"/>
                  </a:lnTo>
                  <a:lnTo>
                    <a:pt x="854" y="2249"/>
                  </a:lnTo>
                  <a:lnTo>
                    <a:pt x="613" y="2269"/>
                  </a:lnTo>
                  <a:lnTo>
                    <a:pt x="506" y="2231"/>
                  </a:lnTo>
                  <a:lnTo>
                    <a:pt x="426" y="2156"/>
                  </a:lnTo>
                  <a:lnTo>
                    <a:pt x="464" y="2007"/>
                  </a:lnTo>
                  <a:lnTo>
                    <a:pt x="423" y="1877"/>
                  </a:lnTo>
                  <a:lnTo>
                    <a:pt x="402" y="1718"/>
                  </a:lnTo>
                  <a:lnTo>
                    <a:pt x="383" y="1610"/>
                  </a:lnTo>
                  <a:lnTo>
                    <a:pt x="416" y="1448"/>
                  </a:lnTo>
                  <a:lnTo>
                    <a:pt x="246" y="1148"/>
                  </a:lnTo>
                  <a:lnTo>
                    <a:pt x="173" y="857"/>
                  </a:lnTo>
                  <a:lnTo>
                    <a:pt x="72" y="500"/>
                  </a:lnTo>
                  <a:lnTo>
                    <a:pt x="0" y="369"/>
                  </a:lnTo>
                  <a:lnTo>
                    <a:pt x="26" y="225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Freeform 139"/>
            <p:cNvSpPr>
              <a:spLocks/>
            </p:cNvSpPr>
            <p:nvPr/>
          </p:nvSpPr>
          <p:spPr bwMode="auto">
            <a:xfrm>
              <a:off x="5737403" y="3415779"/>
              <a:ext cx="793071" cy="619690"/>
            </a:xfrm>
            <a:custGeom>
              <a:avLst/>
              <a:gdLst>
                <a:gd name="T0" fmla="*/ 33 w 3573"/>
                <a:gd name="T1" fmla="*/ 131 h 2793"/>
                <a:gd name="T2" fmla="*/ 62 w 3573"/>
                <a:gd name="T3" fmla="*/ 131 h 2793"/>
                <a:gd name="T4" fmla="*/ 118 w 3573"/>
                <a:gd name="T5" fmla="*/ 129 h 2793"/>
                <a:gd name="T6" fmla="*/ 175 w 3573"/>
                <a:gd name="T7" fmla="*/ 153 h 2793"/>
                <a:gd name="T8" fmla="*/ 221 w 3573"/>
                <a:gd name="T9" fmla="*/ 160 h 2793"/>
                <a:gd name="T10" fmla="*/ 257 w 3573"/>
                <a:gd name="T11" fmla="*/ 136 h 2793"/>
                <a:gd name="T12" fmla="*/ 301 w 3573"/>
                <a:gd name="T13" fmla="*/ 113 h 2793"/>
                <a:gd name="T14" fmla="*/ 339 w 3573"/>
                <a:gd name="T15" fmla="*/ 148 h 2793"/>
                <a:gd name="T16" fmla="*/ 380 w 3573"/>
                <a:gd name="T17" fmla="*/ 177 h 2793"/>
                <a:gd name="T18" fmla="*/ 414 w 3573"/>
                <a:gd name="T19" fmla="*/ 220 h 2793"/>
                <a:gd name="T20" fmla="*/ 419 w 3573"/>
                <a:gd name="T21" fmla="*/ 266 h 2793"/>
                <a:gd name="T22" fmla="*/ 426 w 3573"/>
                <a:gd name="T23" fmla="*/ 308 h 2793"/>
                <a:gd name="T24" fmla="*/ 448 w 3573"/>
                <a:gd name="T25" fmla="*/ 296 h 2793"/>
                <a:gd name="T26" fmla="*/ 448 w 3573"/>
                <a:gd name="T27" fmla="*/ 319 h 2793"/>
                <a:gd name="T28" fmla="*/ 461 w 3573"/>
                <a:gd name="T29" fmla="*/ 369 h 2793"/>
                <a:gd name="T30" fmla="*/ 500 w 3573"/>
                <a:gd name="T31" fmla="*/ 370 h 2793"/>
                <a:gd name="T32" fmla="*/ 537 w 3573"/>
                <a:gd name="T33" fmla="*/ 429 h 2793"/>
                <a:gd name="T34" fmla="*/ 551 w 3573"/>
                <a:gd name="T35" fmla="*/ 472 h 2793"/>
                <a:gd name="T36" fmla="*/ 596 w 3573"/>
                <a:gd name="T37" fmla="*/ 501 h 2793"/>
                <a:gd name="T38" fmla="*/ 602 w 3573"/>
                <a:gd name="T39" fmla="*/ 529 h 2793"/>
                <a:gd name="T40" fmla="*/ 638 w 3573"/>
                <a:gd name="T41" fmla="*/ 525 h 2793"/>
                <a:gd name="T42" fmla="*/ 659 w 3573"/>
                <a:gd name="T43" fmla="*/ 518 h 2793"/>
                <a:gd name="T44" fmla="*/ 662 w 3573"/>
                <a:gd name="T45" fmla="*/ 474 h 2793"/>
                <a:gd name="T46" fmla="*/ 677 w 3573"/>
                <a:gd name="T47" fmla="*/ 429 h 2793"/>
                <a:gd name="T48" fmla="*/ 670 w 3573"/>
                <a:gd name="T49" fmla="*/ 353 h 2793"/>
                <a:gd name="T50" fmla="*/ 591 w 3573"/>
                <a:gd name="T51" fmla="*/ 222 h 2793"/>
                <a:gd name="T52" fmla="*/ 591 w 3573"/>
                <a:gd name="T53" fmla="*/ 188 h 2793"/>
                <a:gd name="T54" fmla="*/ 613 w 3573"/>
                <a:gd name="T55" fmla="*/ 227 h 2793"/>
                <a:gd name="T56" fmla="*/ 596 w 3573"/>
                <a:gd name="T57" fmla="*/ 182 h 2793"/>
                <a:gd name="T58" fmla="*/ 551 w 3573"/>
                <a:gd name="T59" fmla="*/ 137 h 2793"/>
                <a:gd name="T60" fmla="*/ 528 w 3573"/>
                <a:gd name="T61" fmla="*/ 93 h 2793"/>
                <a:gd name="T62" fmla="*/ 513 w 3573"/>
                <a:gd name="T63" fmla="*/ 43 h 2793"/>
                <a:gd name="T64" fmla="*/ 492 w 3573"/>
                <a:gd name="T65" fmla="*/ 50 h 2793"/>
                <a:gd name="T66" fmla="*/ 483 w 3573"/>
                <a:gd name="T67" fmla="*/ 69 h 2793"/>
                <a:gd name="T68" fmla="*/ 494 w 3573"/>
                <a:gd name="T69" fmla="*/ 18 h 2793"/>
                <a:gd name="T70" fmla="*/ 474 w 3573"/>
                <a:gd name="T71" fmla="*/ 10 h 2793"/>
                <a:gd name="T72" fmla="*/ 441 w 3573"/>
                <a:gd name="T73" fmla="*/ 21 h 2793"/>
                <a:gd name="T74" fmla="*/ 435 w 3573"/>
                <a:gd name="T75" fmla="*/ 51 h 2793"/>
                <a:gd name="T76" fmla="*/ 388 w 3573"/>
                <a:gd name="T77" fmla="*/ 47 h 2793"/>
                <a:gd name="T78" fmla="*/ 271 w 3573"/>
                <a:gd name="T79" fmla="*/ 59 h 2793"/>
                <a:gd name="T80" fmla="*/ 204 w 3573"/>
                <a:gd name="T81" fmla="*/ 56 h 2793"/>
                <a:gd name="T82" fmla="*/ 124 w 3573"/>
                <a:gd name="T83" fmla="*/ 56 h 2793"/>
                <a:gd name="T84" fmla="*/ 37 w 3573"/>
                <a:gd name="T85" fmla="*/ 78 h 2793"/>
                <a:gd name="T86" fmla="*/ 0 w 3573"/>
                <a:gd name="T87" fmla="*/ 110 h 279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573" h="2793">
                  <a:moveTo>
                    <a:pt x="32" y="756"/>
                  </a:moveTo>
                  <a:lnTo>
                    <a:pt x="176" y="693"/>
                  </a:lnTo>
                  <a:lnTo>
                    <a:pt x="206" y="633"/>
                  </a:lnTo>
                  <a:lnTo>
                    <a:pt x="326" y="693"/>
                  </a:lnTo>
                  <a:lnTo>
                    <a:pt x="441" y="616"/>
                  </a:lnTo>
                  <a:lnTo>
                    <a:pt x="621" y="682"/>
                  </a:lnTo>
                  <a:lnTo>
                    <a:pt x="795" y="646"/>
                  </a:lnTo>
                  <a:lnTo>
                    <a:pt x="921" y="808"/>
                  </a:lnTo>
                  <a:lnTo>
                    <a:pt x="1016" y="873"/>
                  </a:lnTo>
                  <a:lnTo>
                    <a:pt x="1166" y="843"/>
                  </a:lnTo>
                  <a:lnTo>
                    <a:pt x="1269" y="820"/>
                  </a:lnTo>
                  <a:lnTo>
                    <a:pt x="1359" y="718"/>
                  </a:lnTo>
                  <a:lnTo>
                    <a:pt x="1443" y="628"/>
                  </a:lnTo>
                  <a:lnTo>
                    <a:pt x="1587" y="598"/>
                  </a:lnTo>
                  <a:lnTo>
                    <a:pt x="1676" y="663"/>
                  </a:lnTo>
                  <a:lnTo>
                    <a:pt x="1791" y="784"/>
                  </a:lnTo>
                  <a:lnTo>
                    <a:pt x="1827" y="873"/>
                  </a:lnTo>
                  <a:lnTo>
                    <a:pt x="2007" y="934"/>
                  </a:lnTo>
                  <a:lnTo>
                    <a:pt x="2127" y="994"/>
                  </a:lnTo>
                  <a:lnTo>
                    <a:pt x="2187" y="1162"/>
                  </a:lnTo>
                  <a:lnTo>
                    <a:pt x="2187" y="1263"/>
                  </a:lnTo>
                  <a:lnTo>
                    <a:pt x="2211" y="1402"/>
                  </a:lnTo>
                  <a:lnTo>
                    <a:pt x="2211" y="1516"/>
                  </a:lnTo>
                  <a:lnTo>
                    <a:pt x="2247" y="1624"/>
                  </a:lnTo>
                  <a:lnTo>
                    <a:pt x="2289" y="1582"/>
                  </a:lnTo>
                  <a:lnTo>
                    <a:pt x="2367" y="1563"/>
                  </a:lnTo>
                  <a:lnTo>
                    <a:pt x="2391" y="1636"/>
                  </a:lnTo>
                  <a:lnTo>
                    <a:pt x="2367" y="1683"/>
                  </a:lnTo>
                  <a:lnTo>
                    <a:pt x="2349" y="1786"/>
                  </a:lnTo>
                  <a:lnTo>
                    <a:pt x="2433" y="1948"/>
                  </a:lnTo>
                  <a:lnTo>
                    <a:pt x="2565" y="2050"/>
                  </a:lnTo>
                  <a:lnTo>
                    <a:pt x="2637" y="1953"/>
                  </a:lnTo>
                  <a:lnTo>
                    <a:pt x="2715" y="2152"/>
                  </a:lnTo>
                  <a:lnTo>
                    <a:pt x="2835" y="2266"/>
                  </a:lnTo>
                  <a:lnTo>
                    <a:pt x="2883" y="2404"/>
                  </a:lnTo>
                  <a:lnTo>
                    <a:pt x="2907" y="2493"/>
                  </a:lnTo>
                  <a:lnTo>
                    <a:pt x="3057" y="2493"/>
                  </a:lnTo>
                  <a:lnTo>
                    <a:pt x="3147" y="2643"/>
                  </a:lnTo>
                  <a:lnTo>
                    <a:pt x="3237" y="2703"/>
                  </a:lnTo>
                  <a:lnTo>
                    <a:pt x="3177" y="2793"/>
                  </a:lnTo>
                  <a:lnTo>
                    <a:pt x="3267" y="2793"/>
                  </a:lnTo>
                  <a:lnTo>
                    <a:pt x="3369" y="2770"/>
                  </a:lnTo>
                  <a:lnTo>
                    <a:pt x="3387" y="2703"/>
                  </a:lnTo>
                  <a:lnTo>
                    <a:pt x="3477" y="2733"/>
                  </a:lnTo>
                  <a:lnTo>
                    <a:pt x="3537" y="2583"/>
                  </a:lnTo>
                  <a:lnTo>
                    <a:pt x="3495" y="2500"/>
                  </a:lnTo>
                  <a:lnTo>
                    <a:pt x="3549" y="2428"/>
                  </a:lnTo>
                  <a:lnTo>
                    <a:pt x="3573" y="2266"/>
                  </a:lnTo>
                  <a:lnTo>
                    <a:pt x="3573" y="2086"/>
                  </a:lnTo>
                  <a:lnTo>
                    <a:pt x="3537" y="1863"/>
                  </a:lnTo>
                  <a:lnTo>
                    <a:pt x="3387" y="1503"/>
                  </a:lnTo>
                  <a:lnTo>
                    <a:pt x="3117" y="1173"/>
                  </a:lnTo>
                  <a:lnTo>
                    <a:pt x="3027" y="993"/>
                  </a:lnTo>
                  <a:lnTo>
                    <a:pt x="3117" y="993"/>
                  </a:lnTo>
                  <a:lnTo>
                    <a:pt x="3183" y="1096"/>
                  </a:lnTo>
                  <a:lnTo>
                    <a:pt x="3237" y="1198"/>
                  </a:lnTo>
                  <a:lnTo>
                    <a:pt x="3273" y="1198"/>
                  </a:lnTo>
                  <a:lnTo>
                    <a:pt x="3147" y="963"/>
                  </a:lnTo>
                  <a:lnTo>
                    <a:pt x="3021" y="832"/>
                  </a:lnTo>
                  <a:lnTo>
                    <a:pt x="2907" y="723"/>
                  </a:lnTo>
                  <a:lnTo>
                    <a:pt x="2865" y="604"/>
                  </a:lnTo>
                  <a:lnTo>
                    <a:pt x="2787" y="490"/>
                  </a:lnTo>
                  <a:lnTo>
                    <a:pt x="2733" y="370"/>
                  </a:lnTo>
                  <a:lnTo>
                    <a:pt x="2709" y="226"/>
                  </a:lnTo>
                  <a:lnTo>
                    <a:pt x="2637" y="183"/>
                  </a:lnTo>
                  <a:lnTo>
                    <a:pt x="2595" y="262"/>
                  </a:lnTo>
                  <a:lnTo>
                    <a:pt x="2643" y="448"/>
                  </a:lnTo>
                  <a:lnTo>
                    <a:pt x="2547" y="364"/>
                  </a:lnTo>
                  <a:lnTo>
                    <a:pt x="2547" y="213"/>
                  </a:lnTo>
                  <a:lnTo>
                    <a:pt x="2607" y="93"/>
                  </a:lnTo>
                  <a:lnTo>
                    <a:pt x="2609" y="0"/>
                  </a:lnTo>
                  <a:lnTo>
                    <a:pt x="2499" y="55"/>
                  </a:lnTo>
                  <a:lnTo>
                    <a:pt x="2379" y="31"/>
                  </a:lnTo>
                  <a:lnTo>
                    <a:pt x="2325" y="112"/>
                  </a:lnTo>
                  <a:lnTo>
                    <a:pt x="2325" y="184"/>
                  </a:lnTo>
                  <a:lnTo>
                    <a:pt x="2298" y="268"/>
                  </a:lnTo>
                  <a:lnTo>
                    <a:pt x="2246" y="220"/>
                  </a:lnTo>
                  <a:lnTo>
                    <a:pt x="2049" y="249"/>
                  </a:lnTo>
                  <a:lnTo>
                    <a:pt x="1703" y="265"/>
                  </a:lnTo>
                  <a:lnTo>
                    <a:pt x="1430" y="310"/>
                  </a:lnTo>
                  <a:lnTo>
                    <a:pt x="1185" y="333"/>
                  </a:lnTo>
                  <a:lnTo>
                    <a:pt x="1076" y="295"/>
                  </a:lnTo>
                  <a:lnTo>
                    <a:pt x="992" y="220"/>
                  </a:lnTo>
                  <a:lnTo>
                    <a:pt x="653" y="297"/>
                  </a:lnTo>
                  <a:lnTo>
                    <a:pt x="329" y="400"/>
                  </a:lnTo>
                  <a:lnTo>
                    <a:pt x="195" y="414"/>
                  </a:lnTo>
                  <a:lnTo>
                    <a:pt x="2" y="459"/>
                  </a:lnTo>
                  <a:lnTo>
                    <a:pt x="0" y="580"/>
                  </a:lnTo>
                  <a:lnTo>
                    <a:pt x="32" y="756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140"/>
            <p:cNvSpPr>
              <a:spLocks/>
            </p:cNvSpPr>
            <p:nvPr/>
          </p:nvSpPr>
          <p:spPr bwMode="auto">
            <a:xfrm>
              <a:off x="6063066" y="2905034"/>
              <a:ext cx="439294" cy="351431"/>
            </a:xfrm>
            <a:custGeom>
              <a:avLst/>
              <a:gdLst>
                <a:gd name="T0" fmla="*/ 0 w 1978"/>
                <a:gd name="T1" fmla="*/ 68 h 1580"/>
                <a:gd name="T2" fmla="*/ 67 w 1978"/>
                <a:gd name="T3" fmla="*/ 37 h 1580"/>
                <a:gd name="T4" fmla="*/ 114 w 1978"/>
                <a:gd name="T5" fmla="*/ 23 h 1580"/>
                <a:gd name="T6" fmla="*/ 150 w 1978"/>
                <a:gd name="T7" fmla="*/ 13 h 1580"/>
                <a:gd name="T8" fmla="*/ 182 w 1978"/>
                <a:gd name="T9" fmla="*/ 17 h 1580"/>
                <a:gd name="T10" fmla="*/ 199 w 1978"/>
                <a:gd name="T11" fmla="*/ 34 h 1580"/>
                <a:gd name="T12" fmla="*/ 234 w 1978"/>
                <a:gd name="T13" fmla="*/ 23 h 1580"/>
                <a:gd name="T14" fmla="*/ 279 w 1978"/>
                <a:gd name="T15" fmla="*/ 0 h 1580"/>
                <a:gd name="T16" fmla="*/ 325 w 1978"/>
                <a:gd name="T17" fmla="*/ 40 h 1580"/>
                <a:gd name="T18" fmla="*/ 364 w 1978"/>
                <a:gd name="T19" fmla="*/ 63 h 1580"/>
                <a:gd name="T20" fmla="*/ 375 w 1978"/>
                <a:gd name="T21" fmla="*/ 85 h 1580"/>
                <a:gd name="T22" fmla="*/ 359 w 1978"/>
                <a:gd name="T23" fmla="*/ 119 h 1580"/>
                <a:gd name="T24" fmla="*/ 330 w 1978"/>
                <a:gd name="T25" fmla="*/ 148 h 1580"/>
                <a:gd name="T26" fmla="*/ 330 w 1978"/>
                <a:gd name="T27" fmla="*/ 176 h 1580"/>
                <a:gd name="T28" fmla="*/ 307 w 1978"/>
                <a:gd name="T29" fmla="*/ 193 h 1580"/>
                <a:gd name="T30" fmla="*/ 296 w 1978"/>
                <a:gd name="T31" fmla="*/ 222 h 1580"/>
                <a:gd name="T32" fmla="*/ 273 w 1978"/>
                <a:gd name="T33" fmla="*/ 249 h 1580"/>
                <a:gd name="T34" fmla="*/ 247 w 1978"/>
                <a:gd name="T35" fmla="*/ 246 h 1580"/>
                <a:gd name="T36" fmla="*/ 237 w 1978"/>
                <a:gd name="T37" fmla="*/ 257 h 1580"/>
                <a:gd name="T38" fmla="*/ 234 w 1978"/>
                <a:gd name="T39" fmla="*/ 275 h 1580"/>
                <a:gd name="T40" fmla="*/ 230 w 1978"/>
                <a:gd name="T41" fmla="*/ 300 h 1580"/>
                <a:gd name="T42" fmla="*/ 206 w 1978"/>
                <a:gd name="T43" fmla="*/ 274 h 1580"/>
                <a:gd name="T44" fmla="*/ 178 w 1978"/>
                <a:gd name="T45" fmla="*/ 249 h 1580"/>
                <a:gd name="T46" fmla="*/ 184 w 1978"/>
                <a:gd name="T47" fmla="*/ 232 h 1580"/>
                <a:gd name="T48" fmla="*/ 145 w 1978"/>
                <a:gd name="T49" fmla="*/ 198 h 1580"/>
                <a:gd name="T50" fmla="*/ 118 w 1978"/>
                <a:gd name="T51" fmla="*/ 185 h 1580"/>
                <a:gd name="T52" fmla="*/ 99 w 1978"/>
                <a:gd name="T53" fmla="*/ 166 h 1580"/>
                <a:gd name="T54" fmla="*/ 75 w 1978"/>
                <a:gd name="T55" fmla="*/ 152 h 1580"/>
                <a:gd name="T56" fmla="*/ 48 w 1978"/>
                <a:gd name="T57" fmla="*/ 141 h 1580"/>
                <a:gd name="T58" fmla="*/ 43 w 1978"/>
                <a:gd name="T59" fmla="*/ 122 h 1580"/>
                <a:gd name="T60" fmla="*/ 21 w 1978"/>
                <a:gd name="T61" fmla="*/ 114 h 1580"/>
                <a:gd name="T62" fmla="*/ 8 w 1978"/>
                <a:gd name="T63" fmla="*/ 95 h 1580"/>
                <a:gd name="T64" fmla="*/ 0 w 1978"/>
                <a:gd name="T65" fmla="*/ 68 h 15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978" h="1580">
                  <a:moveTo>
                    <a:pt x="0" y="359"/>
                  </a:moveTo>
                  <a:lnTo>
                    <a:pt x="352" y="195"/>
                  </a:lnTo>
                  <a:lnTo>
                    <a:pt x="599" y="120"/>
                  </a:lnTo>
                  <a:lnTo>
                    <a:pt x="793" y="67"/>
                  </a:lnTo>
                  <a:lnTo>
                    <a:pt x="960" y="90"/>
                  </a:lnTo>
                  <a:lnTo>
                    <a:pt x="1050" y="180"/>
                  </a:lnTo>
                  <a:lnTo>
                    <a:pt x="1233" y="123"/>
                  </a:lnTo>
                  <a:lnTo>
                    <a:pt x="1470" y="0"/>
                  </a:lnTo>
                  <a:lnTo>
                    <a:pt x="1714" y="211"/>
                  </a:lnTo>
                  <a:lnTo>
                    <a:pt x="1921" y="330"/>
                  </a:lnTo>
                  <a:lnTo>
                    <a:pt x="1978" y="450"/>
                  </a:lnTo>
                  <a:lnTo>
                    <a:pt x="1891" y="629"/>
                  </a:lnTo>
                  <a:lnTo>
                    <a:pt x="1741" y="779"/>
                  </a:lnTo>
                  <a:lnTo>
                    <a:pt x="1741" y="929"/>
                  </a:lnTo>
                  <a:lnTo>
                    <a:pt x="1621" y="1019"/>
                  </a:lnTo>
                  <a:lnTo>
                    <a:pt x="1561" y="1169"/>
                  </a:lnTo>
                  <a:lnTo>
                    <a:pt x="1441" y="1309"/>
                  </a:lnTo>
                  <a:lnTo>
                    <a:pt x="1305" y="1297"/>
                  </a:lnTo>
                  <a:lnTo>
                    <a:pt x="1249" y="1353"/>
                  </a:lnTo>
                  <a:lnTo>
                    <a:pt x="1233" y="1449"/>
                  </a:lnTo>
                  <a:lnTo>
                    <a:pt x="1211" y="1580"/>
                  </a:lnTo>
                  <a:lnTo>
                    <a:pt x="1088" y="1442"/>
                  </a:lnTo>
                  <a:lnTo>
                    <a:pt x="941" y="1311"/>
                  </a:lnTo>
                  <a:lnTo>
                    <a:pt x="971" y="1220"/>
                  </a:lnTo>
                  <a:lnTo>
                    <a:pt x="765" y="1042"/>
                  </a:lnTo>
                  <a:lnTo>
                    <a:pt x="621" y="973"/>
                  </a:lnTo>
                  <a:lnTo>
                    <a:pt x="521" y="874"/>
                  </a:lnTo>
                  <a:lnTo>
                    <a:pt x="397" y="798"/>
                  </a:lnTo>
                  <a:lnTo>
                    <a:pt x="253" y="742"/>
                  </a:lnTo>
                  <a:lnTo>
                    <a:pt x="228" y="641"/>
                  </a:lnTo>
                  <a:lnTo>
                    <a:pt x="109" y="598"/>
                  </a:lnTo>
                  <a:lnTo>
                    <a:pt x="43" y="500"/>
                  </a:lnTo>
                  <a:lnTo>
                    <a:pt x="0" y="359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Freeform 141"/>
            <p:cNvSpPr>
              <a:spLocks/>
            </p:cNvSpPr>
            <p:nvPr/>
          </p:nvSpPr>
          <p:spPr bwMode="auto">
            <a:xfrm>
              <a:off x="5955292" y="2618031"/>
              <a:ext cx="759099" cy="390088"/>
            </a:xfrm>
            <a:custGeom>
              <a:avLst/>
              <a:gdLst>
                <a:gd name="T0" fmla="*/ 0 w 3422"/>
                <a:gd name="T1" fmla="*/ 333 h 1760"/>
                <a:gd name="T2" fmla="*/ 32 w 3422"/>
                <a:gd name="T3" fmla="*/ 329 h 1760"/>
                <a:gd name="T4" fmla="*/ 70 w 3422"/>
                <a:gd name="T5" fmla="*/ 317 h 1760"/>
                <a:gd name="T6" fmla="*/ 92 w 3422"/>
                <a:gd name="T7" fmla="*/ 314 h 1760"/>
                <a:gd name="T8" fmla="*/ 161 w 3422"/>
                <a:gd name="T9" fmla="*/ 282 h 1760"/>
                <a:gd name="T10" fmla="*/ 205 w 3422"/>
                <a:gd name="T11" fmla="*/ 268 h 1760"/>
                <a:gd name="T12" fmla="*/ 243 w 3422"/>
                <a:gd name="T13" fmla="*/ 258 h 1760"/>
                <a:gd name="T14" fmla="*/ 275 w 3422"/>
                <a:gd name="T15" fmla="*/ 262 h 1760"/>
                <a:gd name="T16" fmla="*/ 292 w 3422"/>
                <a:gd name="T17" fmla="*/ 280 h 1760"/>
                <a:gd name="T18" fmla="*/ 327 w 3422"/>
                <a:gd name="T19" fmla="*/ 268 h 1760"/>
                <a:gd name="T20" fmla="*/ 371 w 3422"/>
                <a:gd name="T21" fmla="*/ 246 h 1760"/>
                <a:gd name="T22" fmla="*/ 418 w 3422"/>
                <a:gd name="T23" fmla="*/ 286 h 1760"/>
                <a:gd name="T24" fmla="*/ 457 w 3422"/>
                <a:gd name="T25" fmla="*/ 308 h 1760"/>
                <a:gd name="T26" fmla="*/ 467 w 3422"/>
                <a:gd name="T27" fmla="*/ 331 h 1760"/>
                <a:gd name="T28" fmla="*/ 506 w 3422"/>
                <a:gd name="T29" fmla="*/ 301 h 1760"/>
                <a:gd name="T30" fmla="*/ 525 w 3422"/>
                <a:gd name="T31" fmla="*/ 276 h 1760"/>
                <a:gd name="T32" fmla="*/ 537 w 3422"/>
                <a:gd name="T33" fmla="*/ 246 h 1760"/>
                <a:gd name="T34" fmla="*/ 554 w 3422"/>
                <a:gd name="T35" fmla="*/ 217 h 1760"/>
                <a:gd name="T36" fmla="*/ 582 w 3422"/>
                <a:gd name="T37" fmla="*/ 202 h 1760"/>
                <a:gd name="T38" fmla="*/ 603 w 3422"/>
                <a:gd name="T39" fmla="*/ 187 h 1760"/>
                <a:gd name="T40" fmla="*/ 614 w 3422"/>
                <a:gd name="T41" fmla="*/ 176 h 1760"/>
                <a:gd name="T42" fmla="*/ 603 w 3422"/>
                <a:gd name="T43" fmla="*/ 165 h 1760"/>
                <a:gd name="T44" fmla="*/ 568 w 3422"/>
                <a:gd name="T45" fmla="*/ 182 h 1760"/>
                <a:gd name="T46" fmla="*/ 563 w 3422"/>
                <a:gd name="T47" fmla="*/ 165 h 1760"/>
                <a:gd name="T48" fmla="*/ 582 w 3422"/>
                <a:gd name="T49" fmla="*/ 160 h 1760"/>
                <a:gd name="T50" fmla="*/ 592 w 3422"/>
                <a:gd name="T51" fmla="*/ 148 h 1760"/>
                <a:gd name="T52" fmla="*/ 591 w 3422"/>
                <a:gd name="T53" fmla="*/ 125 h 1760"/>
                <a:gd name="T54" fmla="*/ 625 w 3422"/>
                <a:gd name="T55" fmla="*/ 114 h 1760"/>
                <a:gd name="T56" fmla="*/ 645 w 3422"/>
                <a:gd name="T57" fmla="*/ 90 h 1760"/>
                <a:gd name="T58" fmla="*/ 648 w 3422"/>
                <a:gd name="T59" fmla="*/ 68 h 1760"/>
                <a:gd name="T60" fmla="*/ 625 w 3422"/>
                <a:gd name="T61" fmla="*/ 45 h 1760"/>
                <a:gd name="T62" fmla="*/ 620 w 3422"/>
                <a:gd name="T63" fmla="*/ 68 h 1760"/>
                <a:gd name="T64" fmla="*/ 602 w 3422"/>
                <a:gd name="T65" fmla="*/ 63 h 1760"/>
                <a:gd name="T66" fmla="*/ 570 w 3422"/>
                <a:gd name="T67" fmla="*/ 70 h 1760"/>
                <a:gd name="T68" fmla="*/ 551 w 3422"/>
                <a:gd name="T69" fmla="*/ 51 h 1760"/>
                <a:gd name="T70" fmla="*/ 564 w 3422"/>
                <a:gd name="T71" fmla="*/ 39 h 1760"/>
                <a:gd name="T72" fmla="*/ 586 w 3422"/>
                <a:gd name="T73" fmla="*/ 49 h 1760"/>
                <a:gd name="T74" fmla="*/ 599 w 3422"/>
                <a:gd name="T75" fmla="*/ 34 h 1760"/>
                <a:gd name="T76" fmla="*/ 620 w 3422"/>
                <a:gd name="T77" fmla="*/ 28 h 1760"/>
                <a:gd name="T78" fmla="*/ 591 w 3422"/>
                <a:gd name="T79" fmla="*/ 0 h 1760"/>
                <a:gd name="T80" fmla="*/ 554 w 3422"/>
                <a:gd name="T81" fmla="*/ 17 h 1760"/>
                <a:gd name="T82" fmla="*/ 512 w 3422"/>
                <a:gd name="T83" fmla="*/ 23 h 1760"/>
                <a:gd name="T84" fmla="*/ 351 w 3422"/>
                <a:gd name="T85" fmla="*/ 70 h 1760"/>
                <a:gd name="T86" fmla="*/ 280 w 3422"/>
                <a:gd name="T87" fmla="*/ 101 h 1760"/>
                <a:gd name="T88" fmla="*/ 178 w 3422"/>
                <a:gd name="T89" fmla="*/ 129 h 1760"/>
                <a:gd name="T90" fmla="*/ 178 w 3422"/>
                <a:gd name="T91" fmla="*/ 151 h 1760"/>
                <a:gd name="T92" fmla="*/ 165 w 3422"/>
                <a:gd name="T93" fmla="*/ 169 h 1760"/>
                <a:gd name="T94" fmla="*/ 97 w 3422"/>
                <a:gd name="T95" fmla="*/ 202 h 1760"/>
                <a:gd name="T96" fmla="*/ 103 w 3422"/>
                <a:gd name="T97" fmla="*/ 220 h 1760"/>
                <a:gd name="T98" fmla="*/ 32 w 3422"/>
                <a:gd name="T99" fmla="*/ 275 h 1760"/>
                <a:gd name="T100" fmla="*/ 18 w 3422"/>
                <a:gd name="T101" fmla="*/ 300 h 1760"/>
                <a:gd name="T102" fmla="*/ 1 w 3422"/>
                <a:gd name="T103" fmla="*/ 305 h 1760"/>
                <a:gd name="T104" fmla="*/ 0 w 3422"/>
                <a:gd name="T105" fmla="*/ 333 h 176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422" h="1760">
                  <a:moveTo>
                    <a:pt x="0" y="1760"/>
                  </a:moveTo>
                  <a:lnTo>
                    <a:pt x="168" y="1738"/>
                  </a:lnTo>
                  <a:lnTo>
                    <a:pt x="369" y="1675"/>
                  </a:lnTo>
                  <a:lnTo>
                    <a:pt x="487" y="1657"/>
                  </a:lnTo>
                  <a:lnTo>
                    <a:pt x="848" y="1490"/>
                  </a:lnTo>
                  <a:lnTo>
                    <a:pt x="1082" y="1419"/>
                  </a:lnTo>
                  <a:lnTo>
                    <a:pt x="1283" y="1365"/>
                  </a:lnTo>
                  <a:lnTo>
                    <a:pt x="1452" y="1386"/>
                  </a:lnTo>
                  <a:lnTo>
                    <a:pt x="1542" y="1478"/>
                  </a:lnTo>
                  <a:lnTo>
                    <a:pt x="1726" y="1418"/>
                  </a:lnTo>
                  <a:lnTo>
                    <a:pt x="1961" y="1298"/>
                  </a:lnTo>
                  <a:lnTo>
                    <a:pt x="2209" y="1511"/>
                  </a:lnTo>
                  <a:lnTo>
                    <a:pt x="2411" y="1626"/>
                  </a:lnTo>
                  <a:lnTo>
                    <a:pt x="2468" y="1748"/>
                  </a:lnTo>
                  <a:lnTo>
                    <a:pt x="2672" y="1590"/>
                  </a:lnTo>
                  <a:lnTo>
                    <a:pt x="2772" y="1460"/>
                  </a:lnTo>
                  <a:lnTo>
                    <a:pt x="2836" y="1300"/>
                  </a:lnTo>
                  <a:lnTo>
                    <a:pt x="2924" y="1148"/>
                  </a:lnTo>
                  <a:lnTo>
                    <a:pt x="3076" y="1068"/>
                  </a:lnTo>
                  <a:lnTo>
                    <a:pt x="3182" y="990"/>
                  </a:lnTo>
                  <a:lnTo>
                    <a:pt x="3244" y="932"/>
                  </a:lnTo>
                  <a:lnTo>
                    <a:pt x="3182" y="870"/>
                  </a:lnTo>
                  <a:lnTo>
                    <a:pt x="3002" y="960"/>
                  </a:lnTo>
                  <a:lnTo>
                    <a:pt x="2972" y="870"/>
                  </a:lnTo>
                  <a:lnTo>
                    <a:pt x="3076" y="844"/>
                  </a:lnTo>
                  <a:lnTo>
                    <a:pt x="3124" y="780"/>
                  </a:lnTo>
                  <a:lnTo>
                    <a:pt x="3122" y="660"/>
                  </a:lnTo>
                  <a:lnTo>
                    <a:pt x="3302" y="600"/>
                  </a:lnTo>
                  <a:lnTo>
                    <a:pt x="3404" y="476"/>
                  </a:lnTo>
                  <a:lnTo>
                    <a:pt x="3422" y="360"/>
                  </a:lnTo>
                  <a:lnTo>
                    <a:pt x="3302" y="240"/>
                  </a:lnTo>
                  <a:lnTo>
                    <a:pt x="3272" y="360"/>
                  </a:lnTo>
                  <a:lnTo>
                    <a:pt x="3180" y="332"/>
                  </a:lnTo>
                  <a:lnTo>
                    <a:pt x="3012" y="372"/>
                  </a:lnTo>
                  <a:lnTo>
                    <a:pt x="2912" y="270"/>
                  </a:lnTo>
                  <a:lnTo>
                    <a:pt x="2980" y="204"/>
                  </a:lnTo>
                  <a:lnTo>
                    <a:pt x="3092" y="260"/>
                  </a:lnTo>
                  <a:lnTo>
                    <a:pt x="3164" y="180"/>
                  </a:lnTo>
                  <a:lnTo>
                    <a:pt x="3272" y="150"/>
                  </a:lnTo>
                  <a:lnTo>
                    <a:pt x="3122" y="0"/>
                  </a:lnTo>
                  <a:lnTo>
                    <a:pt x="2924" y="92"/>
                  </a:lnTo>
                  <a:lnTo>
                    <a:pt x="2702" y="120"/>
                  </a:lnTo>
                  <a:lnTo>
                    <a:pt x="1852" y="372"/>
                  </a:lnTo>
                  <a:lnTo>
                    <a:pt x="1477" y="532"/>
                  </a:lnTo>
                  <a:lnTo>
                    <a:pt x="939" y="683"/>
                  </a:lnTo>
                  <a:lnTo>
                    <a:pt x="942" y="797"/>
                  </a:lnTo>
                  <a:lnTo>
                    <a:pt x="871" y="892"/>
                  </a:lnTo>
                  <a:lnTo>
                    <a:pt x="513" y="1070"/>
                  </a:lnTo>
                  <a:lnTo>
                    <a:pt x="545" y="1164"/>
                  </a:lnTo>
                  <a:lnTo>
                    <a:pt x="171" y="1451"/>
                  </a:lnTo>
                  <a:lnTo>
                    <a:pt x="93" y="1583"/>
                  </a:lnTo>
                  <a:lnTo>
                    <a:pt x="3" y="1614"/>
                  </a:lnTo>
                  <a:lnTo>
                    <a:pt x="0" y="1760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Freeform 142"/>
            <p:cNvSpPr>
              <a:spLocks/>
            </p:cNvSpPr>
            <p:nvPr/>
          </p:nvSpPr>
          <p:spPr bwMode="auto">
            <a:xfrm>
              <a:off x="6068923" y="2363830"/>
              <a:ext cx="584553" cy="429917"/>
            </a:xfrm>
            <a:custGeom>
              <a:avLst/>
              <a:gdLst>
                <a:gd name="T0" fmla="*/ 10 w 2495"/>
                <a:gd name="T1" fmla="*/ 256 h 1836"/>
                <a:gd name="T2" fmla="*/ 35 w 2495"/>
                <a:gd name="T3" fmla="*/ 274 h 1836"/>
                <a:gd name="T4" fmla="*/ 55 w 2495"/>
                <a:gd name="T5" fmla="*/ 272 h 1836"/>
                <a:gd name="T6" fmla="*/ 68 w 2495"/>
                <a:gd name="T7" fmla="*/ 288 h 1836"/>
                <a:gd name="T8" fmla="*/ 82 w 2495"/>
                <a:gd name="T9" fmla="*/ 292 h 1836"/>
                <a:gd name="T10" fmla="*/ 97 w 2495"/>
                <a:gd name="T11" fmla="*/ 277 h 1836"/>
                <a:gd name="T12" fmla="*/ 127 w 2495"/>
                <a:gd name="T13" fmla="*/ 262 h 1836"/>
                <a:gd name="T14" fmla="*/ 161 w 2495"/>
                <a:gd name="T15" fmla="*/ 247 h 1836"/>
                <a:gd name="T16" fmla="*/ 167 w 2495"/>
                <a:gd name="T17" fmla="*/ 228 h 1836"/>
                <a:gd name="T18" fmla="*/ 162 w 2495"/>
                <a:gd name="T19" fmla="*/ 205 h 1836"/>
                <a:gd name="T20" fmla="*/ 179 w 2495"/>
                <a:gd name="T21" fmla="*/ 166 h 1836"/>
                <a:gd name="T22" fmla="*/ 202 w 2495"/>
                <a:gd name="T23" fmla="*/ 148 h 1836"/>
                <a:gd name="T24" fmla="*/ 229 w 2495"/>
                <a:gd name="T25" fmla="*/ 102 h 1836"/>
                <a:gd name="T26" fmla="*/ 255 w 2495"/>
                <a:gd name="T27" fmla="*/ 60 h 1836"/>
                <a:gd name="T28" fmla="*/ 262 w 2495"/>
                <a:gd name="T29" fmla="*/ 34 h 1836"/>
                <a:gd name="T30" fmla="*/ 272 w 2495"/>
                <a:gd name="T31" fmla="*/ 22 h 1836"/>
                <a:gd name="T32" fmla="*/ 297 w 2495"/>
                <a:gd name="T33" fmla="*/ 20 h 1836"/>
                <a:gd name="T34" fmla="*/ 315 w 2495"/>
                <a:gd name="T35" fmla="*/ 0 h 1836"/>
                <a:gd name="T36" fmla="*/ 339 w 2495"/>
                <a:gd name="T37" fmla="*/ 11 h 1836"/>
                <a:gd name="T38" fmla="*/ 340 w 2495"/>
                <a:gd name="T39" fmla="*/ 16 h 1836"/>
                <a:gd name="T40" fmla="*/ 340 w 2495"/>
                <a:gd name="T41" fmla="*/ 21 h 1836"/>
                <a:gd name="T42" fmla="*/ 338 w 2495"/>
                <a:gd name="T43" fmla="*/ 37 h 1836"/>
                <a:gd name="T44" fmla="*/ 350 w 2495"/>
                <a:gd name="T45" fmla="*/ 57 h 1836"/>
                <a:gd name="T46" fmla="*/ 407 w 2495"/>
                <a:gd name="T47" fmla="*/ 91 h 1836"/>
                <a:gd name="T48" fmla="*/ 431 w 2495"/>
                <a:gd name="T49" fmla="*/ 87 h 1836"/>
                <a:gd name="T50" fmla="*/ 452 w 2495"/>
                <a:gd name="T51" fmla="*/ 108 h 1836"/>
                <a:gd name="T52" fmla="*/ 447 w 2495"/>
                <a:gd name="T53" fmla="*/ 119 h 1836"/>
                <a:gd name="T54" fmla="*/ 424 w 2495"/>
                <a:gd name="T55" fmla="*/ 108 h 1836"/>
                <a:gd name="T56" fmla="*/ 418 w 2495"/>
                <a:gd name="T57" fmla="*/ 131 h 1836"/>
                <a:gd name="T58" fmla="*/ 458 w 2495"/>
                <a:gd name="T59" fmla="*/ 142 h 1836"/>
                <a:gd name="T60" fmla="*/ 464 w 2495"/>
                <a:gd name="T61" fmla="*/ 171 h 1836"/>
                <a:gd name="T62" fmla="*/ 447 w 2495"/>
                <a:gd name="T63" fmla="*/ 188 h 1836"/>
                <a:gd name="T64" fmla="*/ 482 w 2495"/>
                <a:gd name="T65" fmla="*/ 193 h 1836"/>
                <a:gd name="T66" fmla="*/ 499 w 2495"/>
                <a:gd name="T67" fmla="*/ 193 h 1836"/>
                <a:gd name="T68" fmla="*/ 493 w 2495"/>
                <a:gd name="T69" fmla="*/ 217 h 1836"/>
                <a:gd name="T70" fmla="*/ 457 w 2495"/>
                <a:gd name="T71" fmla="*/ 234 h 1836"/>
                <a:gd name="T72" fmla="*/ 414 w 2495"/>
                <a:gd name="T73" fmla="*/ 240 h 1836"/>
                <a:gd name="T74" fmla="*/ 255 w 2495"/>
                <a:gd name="T75" fmla="*/ 287 h 1836"/>
                <a:gd name="T76" fmla="*/ 181 w 2495"/>
                <a:gd name="T77" fmla="*/ 318 h 1836"/>
                <a:gd name="T78" fmla="*/ 80 w 2495"/>
                <a:gd name="T79" fmla="*/ 346 h 1836"/>
                <a:gd name="T80" fmla="*/ 54 w 2495"/>
                <a:gd name="T81" fmla="*/ 359 h 1836"/>
                <a:gd name="T82" fmla="*/ 7 w 2495"/>
                <a:gd name="T83" fmla="*/ 367 h 1836"/>
                <a:gd name="T84" fmla="*/ 11 w 2495"/>
                <a:gd name="T85" fmla="*/ 350 h 1836"/>
                <a:gd name="T86" fmla="*/ 0 w 2495"/>
                <a:gd name="T87" fmla="*/ 324 h 1836"/>
                <a:gd name="T88" fmla="*/ 12 w 2495"/>
                <a:gd name="T89" fmla="*/ 303 h 1836"/>
                <a:gd name="T90" fmla="*/ 13 w 2495"/>
                <a:gd name="T91" fmla="*/ 280 h 1836"/>
                <a:gd name="T92" fmla="*/ 10 w 2495"/>
                <a:gd name="T93" fmla="*/ 256 h 18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495" h="1836">
                  <a:moveTo>
                    <a:pt x="51" y="1279"/>
                  </a:moveTo>
                  <a:lnTo>
                    <a:pt x="175" y="1371"/>
                  </a:lnTo>
                  <a:lnTo>
                    <a:pt x="277" y="1363"/>
                  </a:lnTo>
                  <a:lnTo>
                    <a:pt x="339" y="1440"/>
                  </a:lnTo>
                  <a:lnTo>
                    <a:pt x="411" y="1462"/>
                  </a:lnTo>
                  <a:lnTo>
                    <a:pt x="486" y="1386"/>
                  </a:lnTo>
                  <a:lnTo>
                    <a:pt x="637" y="1310"/>
                  </a:lnTo>
                  <a:lnTo>
                    <a:pt x="804" y="1234"/>
                  </a:lnTo>
                  <a:lnTo>
                    <a:pt x="835" y="1143"/>
                  </a:lnTo>
                  <a:lnTo>
                    <a:pt x="811" y="1026"/>
                  </a:lnTo>
                  <a:lnTo>
                    <a:pt x="895" y="831"/>
                  </a:lnTo>
                  <a:lnTo>
                    <a:pt x="1010" y="740"/>
                  </a:lnTo>
                  <a:lnTo>
                    <a:pt x="1146" y="512"/>
                  </a:lnTo>
                  <a:lnTo>
                    <a:pt x="1275" y="299"/>
                  </a:lnTo>
                  <a:lnTo>
                    <a:pt x="1312" y="170"/>
                  </a:lnTo>
                  <a:lnTo>
                    <a:pt x="1358" y="109"/>
                  </a:lnTo>
                  <a:lnTo>
                    <a:pt x="1487" y="102"/>
                  </a:lnTo>
                  <a:lnTo>
                    <a:pt x="1574" y="0"/>
                  </a:lnTo>
                  <a:lnTo>
                    <a:pt x="1694" y="56"/>
                  </a:lnTo>
                  <a:lnTo>
                    <a:pt x="1698" y="78"/>
                  </a:lnTo>
                  <a:lnTo>
                    <a:pt x="1698" y="106"/>
                  </a:lnTo>
                  <a:lnTo>
                    <a:pt x="1692" y="185"/>
                  </a:lnTo>
                  <a:lnTo>
                    <a:pt x="1751" y="284"/>
                  </a:lnTo>
                  <a:lnTo>
                    <a:pt x="2034" y="455"/>
                  </a:lnTo>
                  <a:lnTo>
                    <a:pt x="2154" y="436"/>
                  </a:lnTo>
                  <a:lnTo>
                    <a:pt x="2262" y="540"/>
                  </a:lnTo>
                  <a:lnTo>
                    <a:pt x="2233" y="597"/>
                  </a:lnTo>
                  <a:lnTo>
                    <a:pt x="2119" y="540"/>
                  </a:lnTo>
                  <a:lnTo>
                    <a:pt x="2091" y="654"/>
                  </a:lnTo>
                  <a:lnTo>
                    <a:pt x="2290" y="711"/>
                  </a:lnTo>
                  <a:lnTo>
                    <a:pt x="2319" y="853"/>
                  </a:lnTo>
                  <a:lnTo>
                    <a:pt x="2233" y="940"/>
                  </a:lnTo>
                  <a:lnTo>
                    <a:pt x="2412" y="968"/>
                  </a:lnTo>
                  <a:lnTo>
                    <a:pt x="2495" y="968"/>
                  </a:lnTo>
                  <a:lnTo>
                    <a:pt x="2467" y="1088"/>
                  </a:lnTo>
                  <a:lnTo>
                    <a:pt x="2285" y="1173"/>
                  </a:lnTo>
                  <a:lnTo>
                    <a:pt x="2072" y="1199"/>
                  </a:lnTo>
                  <a:lnTo>
                    <a:pt x="1273" y="1436"/>
                  </a:lnTo>
                  <a:lnTo>
                    <a:pt x="904" y="1593"/>
                  </a:lnTo>
                  <a:lnTo>
                    <a:pt x="402" y="1733"/>
                  </a:lnTo>
                  <a:lnTo>
                    <a:pt x="268" y="1794"/>
                  </a:lnTo>
                  <a:lnTo>
                    <a:pt x="34" y="1836"/>
                  </a:lnTo>
                  <a:lnTo>
                    <a:pt x="54" y="1753"/>
                  </a:lnTo>
                  <a:lnTo>
                    <a:pt x="0" y="1620"/>
                  </a:lnTo>
                  <a:lnTo>
                    <a:pt x="58" y="1517"/>
                  </a:lnTo>
                  <a:lnTo>
                    <a:pt x="66" y="1400"/>
                  </a:lnTo>
                  <a:lnTo>
                    <a:pt x="51" y="1279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43"/>
            <p:cNvSpPr>
              <a:spLocks/>
            </p:cNvSpPr>
            <p:nvPr/>
          </p:nvSpPr>
          <p:spPr bwMode="auto">
            <a:xfrm>
              <a:off x="6040808" y="2316972"/>
              <a:ext cx="397121" cy="388917"/>
            </a:xfrm>
            <a:custGeom>
              <a:avLst/>
              <a:gdLst>
                <a:gd name="T0" fmla="*/ 100 w 1790"/>
                <a:gd name="T1" fmla="*/ 5 h 1751"/>
                <a:gd name="T2" fmla="*/ 113 w 1790"/>
                <a:gd name="T3" fmla="*/ 0 h 1751"/>
                <a:gd name="T4" fmla="*/ 118 w 1790"/>
                <a:gd name="T5" fmla="*/ 52 h 1751"/>
                <a:gd name="T6" fmla="*/ 130 w 1790"/>
                <a:gd name="T7" fmla="*/ 72 h 1751"/>
                <a:gd name="T8" fmla="*/ 166 w 1790"/>
                <a:gd name="T9" fmla="*/ 65 h 1751"/>
                <a:gd name="T10" fmla="*/ 187 w 1790"/>
                <a:gd name="T11" fmla="*/ 49 h 1751"/>
                <a:gd name="T12" fmla="*/ 204 w 1790"/>
                <a:gd name="T13" fmla="*/ 49 h 1751"/>
                <a:gd name="T14" fmla="*/ 209 w 1790"/>
                <a:gd name="T15" fmla="*/ 78 h 1751"/>
                <a:gd name="T16" fmla="*/ 221 w 1790"/>
                <a:gd name="T17" fmla="*/ 78 h 1751"/>
                <a:gd name="T18" fmla="*/ 239 w 1790"/>
                <a:gd name="T19" fmla="*/ 58 h 1751"/>
                <a:gd name="T20" fmla="*/ 259 w 1790"/>
                <a:gd name="T21" fmla="*/ 46 h 1751"/>
                <a:gd name="T22" fmla="*/ 280 w 1790"/>
                <a:gd name="T23" fmla="*/ 42 h 1751"/>
                <a:gd name="T24" fmla="*/ 289 w 1790"/>
                <a:gd name="T25" fmla="*/ 27 h 1751"/>
                <a:gd name="T26" fmla="*/ 302 w 1790"/>
                <a:gd name="T27" fmla="*/ 21 h 1751"/>
                <a:gd name="T28" fmla="*/ 318 w 1790"/>
                <a:gd name="T29" fmla="*/ 32 h 1751"/>
                <a:gd name="T30" fmla="*/ 339 w 1790"/>
                <a:gd name="T31" fmla="*/ 40 h 1751"/>
                <a:gd name="T32" fmla="*/ 321 w 1790"/>
                <a:gd name="T33" fmla="*/ 61 h 1751"/>
                <a:gd name="T34" fmla="*/ 295 w 1790"/>
                <a:gd name="T35" fmla="*/ 62 h 1751"/>
                <a:gd name="T36" fmla="*/ 287 w 1790"/>
                <a:gd name="T37" fmla="*/ 74 h 1751"/>
                <a:gd name="T38" fmla="*/ 279 w 1790"/>
                <a:gd name="T39" fmla="*/ 100 h 1751"/>
                <a:gd name="T40" fmla="*/ 225 w 1790"/>
                <a:gd name="T41" fmla="*/ 188 h 1751"/>
                <a:gd name="T42" fmla="*/ 203 w 1790"/>
                <a:gd name="T43" fmla="*/ 206 h 1751"/>
                <a:gd name="T44" fmla="*/ 187 w 1790"/>
                <a:gd name="T45" fmla="*/ 245 h 1751"/>
                <a:gd name="T46" fmla="*/ 191 w 1790"/>
                <a:gd name="T47" fmla="*/ 268 h 1751"/>
                <a:gd name="T48" fmla="*/ 185 w 1790"/>
                <a:gd name="T49" fmla="*/ 286 h 1751"/>
                <a:gd name="T50" fmla="*/ 149 w 1790"/>
                <a:gd name="T51" fmla="*/ 303 h 1751"/>
                <a:gd name="T52" fmla="*/ 121 w 1790"/>
                <a:gd name="T53" fmla="*/ 317 h 1751"/>
                <a:gd name="T54" fmla="*/ 106 w 1790"/>
                <a:gd name="T55" fmla="*/ 332 h 1751"/>
                <a:gd name="T56" fmla="*/ 92 w 1790"/>
                <a:gd name="T57" fmla="*/ 327 h 1751"/>
                <a:gd name="T58" fmla="*/ 80 w 1790"/>
                <a:gd name="T59" fmla="*/ 312 h 1751"/>
                <a:gd name="T60" fmla="*/ 59 w 1790"/>
                <a:gd name="T61" fmla="*/ 314 h 1751"/>
                <a:gd name="T62" fmla="*/ 35 w 1790"/>
                <a:gd name="T63" fmla="*/ 296 h 1751"/>
                <a:gd name="T64" fmla="*/ 15 w 1790"/>
                <a:gd name="T65" fmla="*/ 279 h 1751"/>
                <a:gd name="T66" fmla="*/ 11 w 1790"/>
                <a:gd name="T67" fmla="*/ 245 h 1751"/>
                <a:gd name="T68" fmla="*/ 0 w 1790"/>
                <a:gd name="T69" fmla="*/ 233 h 1751"/>
                <a:gd name="T70" fmla="*/ 23 w 1790"/>
                <a:gd name="T71" fmla="*/ 210 h 1751"/>
                <a:gd name="T72" fmla="*/ 28 w 1790"/>
                <a:gd name="T73" fmla="*/ 191 h 1751"/>
                <a:gd name="T74" fmla="*/ 28 w 1790"/>
                <a:gd name="T75" fmla="*/ 165 h 1751"/>
                <a:gd name="T76" fmla="*/ 47 w 1790"/>
                <a:gd name="T77" fmla="*/ 168 h 1751"/>
                <a:gd name="T78" fmla="*/ 54 w 1790"/>
                <a:gd name="T79" fmla="*/ 150 h 1751"/>
                <a:gd name="T80" fmla="*/ 52 w 1790"/>
                <a:gd name="T81" fmla="*/ 131 h 1751"/>
                <a:gd name="T82" fmla="*/ 71 w 1790"/>
                <a:gd name="T83" fmla="*/ 117 h 1751"/>
                <a:gd name="T84" fmla="*/ 91 w 1790"/>
                <a:gd name="T85" fmla="*/ 90 h 1751"/>
                <a:gd name="T86" fmla="*/ 103 w 1790"/>
                <a:gd name="T87" fmla="*/ 56 h 1751"/>
                <a:gd name="T88" fmla="*/ 100 w 1790"/>
                <a:gd name="T89" fmla="*/ 5 h 175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790" h="1751">
                  <a:moveTo>
                    <a:pt x="527" y="24"/>
                  </a:moveTo>
                  <a:lnTo>
                    <a:pt x="599" y="0"/>
                  </a:lnTo>
                  <a:lnTo>
                    <a:pt x="623" y="272"/>
                  </a:lnTo>
                  <a:lnTo>
                    <a:pt x="686" y="380"/>
                  </a:lnTo>
                  <a:lnTo>
                    <a:pt x="879" y="344"/>
                  </a:lnTo>
                  <a:lnTo>
                    <a:pt x="986" y="260"/>
                  </a:lnTo>
                  <a:lnTo>
                    <a:pt x="1076" y="260"/>
                  </a:lnTo>
                  <a:lnTo>
                    <a:pt x="1106" y="410"/>
                  </a:lnTo>
                  <a:lnTo>
                    <a:pt x="1166" y="410"/>
                  </a:lnTo>
                  <a:lnTo>
                    <a:pt x="1262" y="304"/>
                  </a:lnTo>
                  <a:lnTo>
                    <a:pt x="1366" y="240"/>
                  </a:lnTo>
                  <a:lnTo>
                    <a:pt x="1478" y="224"/>
                  </a:lnTo>
                  <a:lnTo>
                    <a:pt x="1526" y="140"/>
                  </a:lnTo>
                  <a:lnTo>
                    <a:pt x="1595" y="113"/>
                  </a:lnTo>
                  <a:lnTo>
                    <a:pt x="1678" y="168"/>
                  </a:lnTo>
                  <a:lnTo>
                    <a:pt x="1790" y="213"/>
                  </a:lnTo>
                  <a:lnTo>
                    <a:pt x="1694" y="320"/>
                  </a:lnTo>
                  <a:lnTo>
                    <a:pt x="1560" y="325"/>
                  </a:lnTo>
                  <a:lnTo>
                    <a:pt x="1513" y="391"/>
                  </a:lnTo>
                  <a:lnTo>
                    <a:pt x="1471" y="525"/>
                  </a:lnTo>
                  <a:lnTo>
                    <a:pt x="1190" y="991"/>
                  </a:lnTo>
                  <a:lnTo>
                    <a:pt x="1070" y="1087"/>
                  </a:lnTo>
                  <a:lnTo>
                    <a:pt x="987" y="1291"/>
                  </a:lnTo>
                  <a:lnTo>
                    <a:pt x="1007" y="1414"/>
                  </a:lnTo>
                  <a:lnTo>
                    <a:pt x="976" y="1510"/>
                  </a:lnTo>
                  <a:lnTo>
                    <a:pt x="786" y="1597"/>
                  </a:lnTo>
                  <a:lnTo>
                    <a:pt x="639" y="1672"/>
                  </a:lnTo>
                  <a:lnTo>
                    <a:pt x="561" y="1751"/>
                  </a:lnTo>
                  <a:lnTo>
                    <a:pt x="486" y="1726"/>
                  </a:lnTo>
                  <a:lnTo>
                    <a:pt x="423" y="1648"/>
                  </a:lnTo>
                  <a:lnTo>
                    <a:pt x="309" y="1654"/>
                  </a:lnTo>
                  <a:lnTo>
                    <a:pt x="186" y="1562"/>
                  </a:lnTo>
                  <a:lnTo>
                    <a:pt x="77" y="1471"/>
                  </a:lnTo>
                  <a:lnTo>
                    <a:pt x="56" y="1292"/>
                  </a:lnTo>
                  <a:lnTo>
                    <a:pt x="0" y="1228"/>
                  </a:lnTo>
                  <a:lnTo>
                    <a:pt x="123" y="1109"/>
                  </a:lnTo>
                  <a:lnTo>
                    <a:pt x="150" y="1007"/>
                  </a:lnTo>
                  <a:lnTo>
                    <a:pt x="150" y="872"/>
                  </a:lnTo>
                  <a:lnTo>
                    <a:pt x="248" y="886"/>
                  </a:lnTo>
                  <a:lnTo>
                    <a:pt x="287" y="792"/>
                  </a:lnTo>
                  <a:lnTo>
                    <a:pt x="273" y="690"/>
                  </a:lnTo>
                  <a:lnTo>
                    <a:pt x="374" y="615"/>
                  </a:lnTo>
                  <a:lnTo>
                    <a:pt x="483" y="476"/>
                  </a:lnTo>
                  <a:lnTo>
                    <a:pt x="543" y="294"/>
                  </a:lnTo>
                  <a:lnTo>
                    <a:pt x="527" y="24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Freeform 144"/>
            <p:cNvSpPr>
              <a:spLocks/>
            </p:cNvSpPr>
            <p:nvPr/>
          </p:nvSpPr>
          <p:spPr bwMode="auto">
            <a:xfrm>
              <a:off x="6278612" y="2275972"/>
              <a:ext cx="392435" cy="194459"/>
            </a:xfrm>
            <a:custGeom>
              <a:avLst/>
              <a:gdLst>
                <a:gd name="T0" fmla="*/ 171 w 1675"/>
                <a:gd name="T1" fmla="*/ 132 h 830"/>
                <a:gd name="T2" fmla="*/ 227 w 1675"/>
                <a:gd name="T3" fmla="*/ 166 h 830"/>
                <a:gd name="T4" fmla="*/ 251 w 1675"/>
                <a:gd name="T5" fmla="*/ 162 h 830"/>
                <a:gd name="T6" fmla="*/ 254 w 1675"/>
                <a:gd name="T7" fmla="*/ 147 h 830"/>
                <a:gd name="T8" fmla="*/ 250 w 1675"/>
                <a:gd name="T9" fmla="*/ 139 h 830"/>
                <a:gd name="T10" fmla="*/ 250 w 1675"/>
                <a:gd name="T11" fmla="*/ 129 h 830"/>
                <a:gd name="T12" fmla="*/ 241 w 1675"/>
                <a:gd name="T13" fmla="*/ 116 h 830"/>
                <a:gd name="T14" fmla="*/ 233 w 1675"/>
                <a:gd name="T15" fmla="*/ 99 h 830"/>
                <a:gd name="T16" fmla="*/ 226 w 1675"/>
                <a:gd name="T17" fmla="*/ 79 h 830"/>
                <a:gd name="T18" fmla="*/ 218 w 1675"/>
                <a:gd name="T19" fmla="*/ 68 h 830"/>
                <a:gd name="T20" fmla="*/ 227 w 1675"/>
                <a:gd name="T21" fmla="*/ 50 h 830"/>
                <a:gd name="T22" fmla="*/ 227 w 1675"/>
                <a:gd name="T23" fmla="*/ 28 h 830"/>
                <a:gd name="T24" fmla="*/ 250 w 1675"/>
                <a:gd name="T25" fmla="*/ 45 h 830"/>
                <a:gd name="T26" fmla="*/ 246 w 1675"/>
                <a:gd name="T27" fmla="*/ 68 h 830"/>
                <a:gd name="T28" fmla="*/ 244 w 1675"/>
                <a:gd name="T29" fmla="*/ 84 h 830"/>
                <a:gd name="T30" fmla="*/ 255 w 1675"/>
                <a:gd name="T31" fmla="*/ 92 h 830"/>
                <a:gd name="T32" fmla="*/ 263 w 1675"/>
                <a:gd name="T33" fmla="*/ 100 h 830"/>
                <a:gd name="T34" fmla="*/ 259 w 1675"/>
                <a:gd name="T35" fmla="*/ 111 h 830"/>
                <a:gd name="T36" fmla="*/ 269 w 1675"/>
                <a:gd name="T37" fmla="*/ 123 h 830"/>
                <a:gd name="T38" fmla="*/ 284 w 1675"/>
                <a:gd name="T39" fmla="*/ 124 h 830"/>
                <a:gd name="T40" fmla="*/ 301 w 1675"/>
                <a:gd name="T41" fmla="*/ 141 h 830"/>
                <a:gd name="T42" fmla="*/ 316 w 1675"/>
                <a:gd name="T43" fmla="*/ 141 h 830"/>
                <a:gd name="T44" fmla="*/ 332 w 1675"/>
                <a:gd name="T45" fmla="*/ 137 h 830"/>
                <a:gd name="T46" fmla="*/ 334 w 1675"/>
                <a:gd name="T47" fmla="*/ 118 h 830"/>
                <a:gd name="T48" fmla="*/ 335 w 1675"/>
                <a:gd name="T49" fmla="*/ 103 h 830"/>
                <a:gd name="T50" fmla="*/ 321 w 1675"/>
                <a:gd name="T51" fmla="*/ 105 h 830"/>
                <a:gd name="T52" fmla="*/ 303 w 1675"/>
                <a:gd name="T53" fmla="*/ 113 h 830"/>
                <a:gd name="T54" fmla="*/ 297 w 1675"/>
                <a:gd name="T55" fmla="*/ 102 h 830"/>
                <a:gd name="T56" fmla="*/ 289 w 1675"/>
                <a:gd name="T57" fmla="*/ 82 h 830"/>
                <a:gd name="T58" fmla="*/ 284 w 1675"/>
                <a:gd name="T59" fmla="*/ 63 h 830"/>
                <a:gd name="T60" fmla="*/ 276 w 1675"/>
                <a:gd name="T61" fmla="*/ 50 h 830"/>
                <a:gd name="T62" fmla="*/ 272 w 1675"/>
                <a:gd name="T63" fmla="*/ 33 h 830"/>
                <a:gd name="T64" fmla="*/ 265 w 1675"/>
                <a:gd name="T65" fmla="*/ 19 h 830"/>
                <a:gd name="T66" fmla="*/ 258 w 1675"/>
                <a:gd name="T67" fmla="*/ 0 h 830"/>
                <a:gd name="T68" fmla="*/ 244 w 1675"/>
                <a:gd name="T69" fmla="*/ 9 h 830"/>
                <a:gd name="T70" fmla="*/ 233 w 1675"/>
                <a:gd name="T71" fmla="*/ 13 h 830"/>
                <a:gd name="T72" fmla="*/ 210 w 1675"/>
                <a:gd name="T73" fmla="*/ 11 h 830"/>
                <a:gd name="T74" fmla="*/ 195 w 1675"/>
                <a:gd name="T75" fmla="*/ 13 h 830"/>
                <a:gd name="T76" fmla="*/ 170 w 1675"/>
                <a:gd name="T77" fmla="*/ 24 h 830"/>
                <a:gd name="T78" fmla="*/ 147 w 1675"/>
                <a:gd name="T79" fmla="*/ 29 h 830"/>
                <a:gd name="T80" fmla="*/ 132 w 1675"/>
                <a:gd name="T81" fmla="*/ 46 h 830"/>
                <a:gd name="T82" fmla="*/ 100 w 1675"/>
                <a:gd name="T83" fmla="*/ 52 h 830"/>
                <a:gd name="T84" fmla="*/ 75 w 1675"/>
                <a:gd name="T85" fmla="*/ 61 h 830"/>
                <a:gd name="T86" fmla="*/ 33 w 1675"/>
                <a:gd name="T87" fmla="*/ 73 h 830"/>
                <a:gd name="T88" fmla="*/ 0 w 1675"/>
                <a:gd name="T89" fmla="*/ 85 h 830"/>
                <a:gd name="T90" fmla="*/ 6 w 1675"/>
                <a:gd name="T91" fmla="*/ 113 h 830"/>
                <a:gd name="T92" fmla="*/ 18 w 1675"/>
                <a:gd name="T93" fmla="*/ 113 h 830"/>
                <a:gd name="T94" fmla="*/ 36 w 1675"/>
                <a:gd name="T95" fmla="*/ 92 h 830"/>
                <a:gd name="T96" fmla="*/ 55 w 1675"/>
                <a:gd name="T97" fmla="*/ 81 h 830"/>
                <a:gd name="T98" fmla="*/ 76 w 1675"/>
                <a:gd name="T99" fmla="*/ 78 h 830"/>
                <a:gd name="T100" fmla="*/ 86 w 1675"/>
                <a:gd name="T101" fmla="*/ 62 h 830"/>
                <a:gd name="T102" fmla="*/ 98 w 1675"/>
                <a:gd name="T103" fmla="*/ 56 h 830"/>
                <a:gd name="T104" fmla="*/ 114 w 1675"/>
                <a:gd name="T105" fmla="*/ 67 h 830"/>
                <a:gd name="T106" fmla="*/ 136 w 1675"/>
                <a:gd name="T107" fmla="*/ 76 h 830"/>
                <a:gd name="T108" fmla="*/ 151 w 1675"/>
                <a:gd name="T109" fmla="*/ 82 h 830"/>
                <a:gd name="T110" fmla="*/ 160 w 1675"/>
                <a:gd name="T111" fmla="*/ 74 h 830"/>
                <a:gd name="T112" fmla="*/ 174 w 1675"/>
                <a:gd name="T113" fmla="*/ 85 h 830"/>
                <a:gd name="T114" fmla="*/ 161 w 1675"/>
                <a:gd name="T115" fmla="*/ 97 h 830"/>
                <a:gd name="T116" fmla="*/ 159 w 1675"/>
                <a:gd name="T117" fmla="*/ 113 h 830"/>
                <a:gd name="T118" fmla="*/ 171 w 1675"/>
                <a:gd name="T119" fmla="*/ 132 h 8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675" h="830">
                  <a:moveTo>
                    <a:pt x="853" y="659"/>
                  </a:moveTo>
                  <a:lnTo>
                    <a:pt x="1136" y="830"/>
                  </a:lnTo>
                  <a:lnTo>
                    <a:pt x="1256" y="810"/>
                  </a:lnTo>
                  <a:lnTo>
                    <a:pt x="1269" y="736"/>
                  </a:lnTo>
                  <a:lnTo>
                    <a:pt x="1250" y="697"/>
                  </a:lnTo>
                  <a:lnTo>
                    <a:pt x="1250" y="646"/>
                  </a:lnTo>
                  <a:lnTo>
                    <a:pt x="1205" y="579"/>
                  </a:lnTo>
                  <a:lnTo>
                    <a:pt x="1165" y="494"/>
                  </a:lnTo>
                  <a:lnTo>
                    <a:pt x="1131" y="397"/>
                  </a:lnTo>
                  <a:lnTo>
                    <a:pt x="1091" y="340"/>
                  </a:lnTo>
                  <a:lnTo>
                    <a:pt x="1136" y="251"/>
                  </a:lnTo>
                  <a:lnTo>
                    <a:pt x="1136" y="138"/>
                  </a:lnTo>
                  <a:lnTo>
                    <a:pt x="1250" y="223"/>
                  </a:lnTo>
                  <a:lnTo>
                    <a:pt x="1228" y="340"/>
                  </a:lnTo>
                  <a:lnTo>
                    <a:pt x="1222" y="420"/>
                  </a:lnTo>
                  <a:lnTo>
                    <a:pt x="1273" y="460"/>
                  </a:lnTo>
                  <a:lnTo>
                    <a:pt x="1313" y="499"/>
                  </a:lnTo>
                  <a:lnTo>
                    <a:pt x="1296" y="556"/>
                  </a:lnTo>
                  <a:lnTo>
                    <a:pt x="1347" y="613"/>
                  </a:lnTo>
                  <a:lnTo>
                    <a:pt x="1421" y="619"/>
                  </a:lnTo>
                  <a:lnTo>
                    <a:pt x="1507" y="705"/>
                  </a:lnTo>
                  <a:lnTo>
                    <a:pt x="1581" y="703"/>
                  </a:lnTo>
                  <a:lnTo>
                    <a:pt x="1661" y="686"/>
                  </a:lnTo>
                  <a:lnTo>
                    <a:pt x="1672" y="590"/>
                  </a:lnTo>
                  <a:lnTo>
                    <a:pt x="1675" y="517"/>
                  </a:lnTo>
                  <a:lnTo>
                    <a:pt x="1605" y="527"/>
                  </a:lnTo>
                  <a:lnTo>
                    <a:pt x="1515" y="564"/>
                  </a:lnTo>
                  <a:lnTo>
                    <a:pt x="1484" y="511"/>
                  </a:lnTo>
                  <a:lnTo>
                    <a:pt x="1444" y="408"/>
                  </a:lnTo>
                  <a:lnTo>
                    <a:pt x="1418" y="314"/>
                  </a:lnTo>
                  <a:lnTo>
                    <a:pt x="1381" y="249"/>
                  </a:lnTo>
                  <a:lnTo>
                    <a:pt x="1362" y="163"/>
                  </a:lnTo>
                  <a:lnTo>
                    <a:pt x="1323" y="95"/>
                  </a:lnTo>
                  <a:lnTo>
                    <a:pt x="1288" y="0"/>
                  </a:lnTo>
                  <a:lnTo>
                    <a:pt x="1222" y="45"/>
                  </a:lnTo>
                  <a:lnTo>
                    <a:pt x="1165" y="63"/>
                  </a:lnTo>
                  <a:lnTo>
                    <a:pt x="1051" y="54"/>
                  </a:lnTo>
                  <a:lnTo>
                    <a:pt x="977" y="63"/>
                  </a:lnTo>
                  <a:lnTo>
                    <a:pt x="851" y="119"/>
                  </a:lnTo>
                  <a:lnTo>
                    <a:pt x="735" y="143"/>
                  </a:lnTo>
                  <a:lnTo>
                    <a:pt x="662" y="232"/>
                  </a:lnTo>
                  <a:lnTo>
                    <a:pt x="501" y="260"/>
                  </a:lnTo>
                  <a:lnTo>
                    <a:pt x="376" y="304"/>
                  </a:lnTo>
                  <a:lnTo>
                    <a:pt x="165" y="365"/>
                  </a:lnTo>
                  <a:lnTo>
                    <a:pt x="0" y="423"/>
                  </a:lnTo>
                  <a:lnTo>
                    <a:pt x="29" y="564"/>
                  </a:lnTo>
                  <a:lnTo>
                    <a:pt x="88" y="564"/>
                  </a:lnTo>
                  <a:lnTo>
                    <a:pt x="178" y="461"/>
                  </a:lnTo>
                  <a:lnTo>
                    <a:pt x="277" y="403"/>
                  </a:lnTo>
                  <a:lnTo>
                    <a:pt x="380" y="388"/>
                  </a:lnTo>
                  <a:lnTo>
                    <a:pt x="428" y="308"/>
                  </a:lnTo>
                  <a:lnTo>
                    <a:pt x="491" y="282"/>
                  </a:lnTo>
                  <a:lnTo>
                    <a:pt x="571" y="334"/>
                  </a:lnTo>
                  <a:lnTo>
                    <a:pt x="680" y="378"/>
                  </a:lnTo>
                  <a:lnTo>
                    <a:pt x="754" y="412"/>
                  </a:lnTo>
                  <a:lnTo>
                    <a:pt x="802" y="372"/>
                  </a:lnTo>
                  <a:lnTo>
                    <a:pt x="871" y="424"/>
                  </a:lnTo>
                  <a:lnTo>
                    <a:pt x="805" y="483"/>
                  </a:lnTo>
                  <a:lnTo>
                    <a:pt x="795" y="563"/>
                  </a:lnTo>
                  <a:lnTo>
                    <a:pt x="853" y="659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Freeform 145"/>
            <p:cNvSpPr>
              <a:spLocks/>
            </p:cNvSpPr>
            <p:nvPr/>
          </p:nvSpPr>
          <p:spPr bwMode="auto">
            <a:xfrm>
              <a:off x="6579675" y="2273629"/>
              <a:ext cx="97230" cy="134715"/>
            </a:xfrm>
            <a:custGeom>
              <a:avLst/>
              <a:gdLst>
                <a:gd name="T0" fmla="*/ 64 w 438"/>
                <a:gd name="T1" fmla="*/ 107 h 605"/>
                <a:gd name="T2" fmla="*/ 78 w 438"/>
                <a:gd name="T3" fmla="*/ 105 h 605"/>
                <a:gd name="T4" fmla="*/ 83 w 438"/>
                <a:gd name="T5" fmla="*/ 79 h 605"/>
                <a:gd name="T6" fmla="*/ 66 w 438"/>
                <a:gd name="T7" fmla="*/ 62 h 605"/>
                <a:gd name="T8" fmla="*/ 49 w 438"/>
                <a:gd name="T9" fmla="*/ 49 h 605"/>
                <a:gd name="T10" fmla="*/ 33 w 438"/>
                <a:gd name="T11" fmla="*/ 31 h 605"/>
                <a:gd name="T12" fmla="*/ 22 w 438"/>
                <a:gd name="T13" fmla="*/ 0 h 605"/>
                <a:gd name="T14" fmla="*/ 0 w 438"/>
                <a:gd name="T15" fmla="*/ 2 h 605"/>
                <a:gd name="T16" fmla="*/ 7 w 438"/>
                <a:gd name="T17" fmla="*/ 19 h 605"/>
                <a:gd name="T18" fmla="*/ 15 w 438"/>
                <a:gd name="T19" fmla="*/ 33 h 605"/>
                <a:gd name="T20" fmla="*/ 19 w 438"/>
                <a:gd name="T21" fmla="*/ 52 h 605"/>
                <a:gd name="T22" fmla="*/ 26 w 438"/>
                <a:gd name="T23" fmla="*/ 63 h 605"/>
                <a:gd name="T24" fmla="*/ 31 w 438"/>
                <a:gd name="T25" fmla="*/ 82 h 605"/>
                <a:gd name="T26" fmla="*/ 40 w 438"/>
                <a:gd name="T27" fmla="*/ 104 h 605"/>
                <a:gd name="T28" fmla="*/ 45 w 438"/>
                <a:gd name="T29" fmla="*/ 115 h 605"/>
                <a:gd name="T30" fmla="*/ 64 w 438"/>
                <a:gd name="T31" fmla="*/ 107 h 6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8" h="605">
                  <a:moveTo>
                    <a:pt x="336" y="563"/>
                  </a:moveTo>
                  <a:lnTo>
                    <a:pt x="410" y="552"/>
                  </a:lnTo>
                  <a:lnTo>
                    <a:pt x="438" y="415"/>
                  </a:lnTo>
                  <a:lnTo>
                    <a:pt x="348" y="325"/>
                  </a:lnTo>
                  <a:lnTo>
                    <a:pt x="258" y="258"/>
                  </a:lnTo>
                  <a:lnTo>
                    <a:pt x="174" y="162"/>
                  </a:lnTo>
                  <a:lnTo>
                    <a:pt x="117" y="0"/>
                  </a:lnTo>
                  <a:lnTo>
                    <a:pt x="0" y="12"/>
                  </a:lnTo>
                  <a:lnTo>
                    <a:pt x="35" y="101"/>
                  </a:lnTo>
                  <a:lnTo>
                    <a:pt x="78" y="176"/>
                  </a:lnTo>
                  <a:lnTo>
                    <a:pt x="102" y="272"/>
                  </a:lnTo>
                  <a:lnTo>
                    <a:pt x="137" y="333"/>
                  </a:lnTo>
                  <a:lnTo>
                    <a:pt x="164" y="432"/>
                  </a:lnTo>
                  <a:lnTo>
                    <a:pt x="210" y="549"/>
                  </a:lnTo>
                  <a:lnTo>
                    <a:pt x="240" y="605"/>
                  </a:lnTo>
                  <a:lnTo>
                    <a:pt x="336" y="563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Freeform 146"/>
            <p:cNvSpPr>
              <a:spLocks/>
            </p:cNvSpPr>
            <p:nvPr/>
          </p:nvSpPr>
          <p:spPr bwMode="auto">
            <a:xfrm>
              <a:off x="6127496" y="2026456"/>
              <a:ext cx="514266" cy="374860"/>
            </a:xfrm>
            <a:custGeom>
              <a:avLst/>
              <a:gdLst>
                <a:gd name="T0" fmla="*/ 0 w 2320"/>
                <a:gd name="T1" fmla="*/ 115 h 1689"/>
                <a:gd name="T2" fmla="*/ 21 w 2320"/>
                <a:gd name="T3" fmla="*/ 97 h 1689"/>
                <a:gd name="T4" fmla="*/ 45 w 2320"/>
                <a:gd name="T5" fmla="*/ 98 h 1689"/>
                <a:gd name="T6" fmla="*/ 118 w 2320"/>
                <a:gd name="T7" fmla="*/ 74 h 1689"/>
                <a:gd name="T8" fmla="*/ 226 w 2320"/>
                <a:gd name="T9" fmla="*/ 38 h 1689"/>
                <a:gd name="T10" fmla="*/ 350 w 2320"/>
                <a:gd name="T11" fmla="*/ 0 h 1689"/>
                <a:gd name="T12" fmla="*/ 399 w 2320"/>
                <a:gd name="T13" fmla="*/ 33 h 1689"/>
                <a:gd name="T14" fmla="*/ 417 w 2320"/>
                <a:gd name="T15" fmla="*/ 41 h 1689"/>
                <a:gd name="T16" fmla="*/ 402 w 2320"/>
                <a:gd name="T17" fmla="*/ 64 h 1689"/>
                <a:gd name="T18" fmla="*/ 392 w 2320"/>
                <a:gd name="T19" fmla="*/ 92 h 1689"/>
                <a:gd name="T20" fmla="*/ 412 w 2320"/>
                <a:gd name="T21" fmla="*/ 124 h 1689"/>
                <a:gd name="T22" fmla="*/ 438 w 2320"/>
                <a:gd name="T23" fmla="*/ 143 h 1689"/>
                <a:gd name="T24" fmla="*/ 439 w 2320"/>
                <a:gd name="T25" fmla="*/ 159 h 1689"/>
                <a:gd name="T26" fmla="*/ 429 w 2320"/>
                <a:gd name="T27" fmla="*/ 177 h 1689"/>
                <a:gd name="T28" fmla="*/ 422 w 2320"/>
                <a:gd name="T29" fmla="*/ 196 h 1689"/>
                <a:gd name="T30" fmla="*/ 408 w 2320"/>
                <a:gd name="T31" fmla="*/ 211 h 1689"/>
                <a:gd name="T32" fmla="*/ 386 w 2320"/>
                <a:gd name="T33" fmla="*/ 213 h 1689"/>
                <a:gd name="T34" fmla="*/ 374 w 2320"/>
                <a:gd name="T35" fmla="*/ 221 h 1689"/>
                <a:gd name="T36" fmla="*/ 362 w 2320"/>
                <a:gd name="T37" fmla="*/ 225 h 1689"/>
                <a:gd name="T38" fmla="*/ 338 w 2320"/>
                <a:gd name="T39" fmla="*/ 224 h 1689"/>
                <a:gd name="T40" fmla="*/ 325 w 2320"/>
                <a:gd name="T41" fmla="*/ 225 h 1689"/>
                <a:gd name="T42" fmla="*/ 298 w 2320"/>
                <a:gd name="T43" fmla="*/ 237 h 1689"/>
                <a:gd name="T44" fmla="*/ 277 w 2320"/>
                <a:gd name="T45" fmla="*/ 242 h 1689"/>
                <a:gd name="T46" fmla="*/ 262 w 2320"/>
                <a:gd name="T47" fmla="*/ 259 h 1689"/>
                <a:gd name="T48" fmla="*/ 229 w 2320"/>
                <a:gd name="T49" fmla="*/ 265 h 1689"/>
                <a:gd name="T50" fmla="*/ 204 w 2320"/>
                <a:gd name="T51" fmla="*/ 274 h 1689"/>
                <a:gd name="T52" fmla="*/ 164 w 2320"/>
                <a:gd name="T53" fmla="*/ 285 h 1689"/>
                <a:gd name="T54" fmla="*/ 130 w 2320"/>
                <a:gd name="T55" fmla="*/ 297 h 1689"/>
                <a:gd name="T56" fmla="*/ 113 w 2320"/>
                <a:gd name="T57" fmla="*/ 297 h 1689"/>
                <a:gd name="T58" fmla="*/ 93 w 2320"/>
                <a:gd name="T59" fmla="*/ 313 h 1689"/>
                <a:gd name="T60" fmla="*/ 56 w 2320"/>
                <a:gd name="T61" fmla="*/ 320 h 1689"/>
                <a:gd name="T62" fmla="*/ 44 w 2320"/>
                <a:gd name="T63" fmla="*/ 300 h 1689"/>
                <a:gd name="T64" fmla="*/ 39 w 2320"/>
                <a:gd name="T65" fmla="*/ 248 h 1689"/>
                <a:gd name="T66" fmla="*/ 26 w 2320"/>
                <a:gd name="T67" fmla="*/ 252 h 1689"/>
                <a:gd name="T68" fmla="*/ 23 w 2320"/>
                <a:gd name="T69" fmla="*/ 196 h 1689"/>
                <a:gd name="T70" fmla="*/ 0 w 2320"/>
                <a:gd name="T71" fmla="*/ 115 h 168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320" h="1689">
                  <a:moveTo>
                    <a:pt x="0" y="606"/>
                  </a:moveTo>
                  <a:lnTo>
                    <a:pt x="112" y="510"/>
                  </a:lnTo>
                  <a:lnTo>
                    <a:pt x="238" y="516"/>
                  </a:lnTo>
                  <a:lnTo>
                    <a:pt x="622" y="390"/>
                  </a:lnTo>
                  <a:lnTo>
                    <a:pt x="1192" y="198"/>
                  </a:lnTo>
                  <a:lnTo>
                    <a:pt x="1852" y="0"/>
                  </a:lnTo>
                  <a:lnTo>
                    <a:pt x="2110" y="174"/>
                  </a:lnTo>
                  <a:lnTo>
                    <a:pt x="2206" y="216"/>
                  </a:lnTo>
                  <a:lnTo>
                    <a:pt x="2122" y="336"/>
                  </a:lnTo>
                  <a:lnTo>
                    <a:pt x="2071" y="486"/>
                  </a:lnTo>
                  <a:lnTo>
                    <a:pt x="2176" y="654"/>
                  </a:lnTo>
                  <a:lnTo>
                    <a:pt x="2314" y="756"/>
                  </a:lnTo>
                  <a:lnTo>
                    <a:pt x="2320" y="840"/>
                  </a:lnTo>
                  <a:lnTo>
                    <a:pt x="2266" y="935"/>
                  </a:lnTo>
                  <a:lnTo>
                    <a:pt x="2230" y="1037"/>
                  </a:lnTo>
                  <a:lnTo>
                    <a:pt x="2156" y="1115"/>
                  </a:lnTo>
                  <a:lnTo>
                    <a:pt x="2042" y="1125"/>
                  </a:lnTo>
                  <a:lnTo>
                    <a:pt x="1978" y="1167"/>
                  </a:lnTo>
                  <a:lnTo>
                    <a:pt x="1912" y="1189"/>
                  </a:lnTo>
                  <a:lnTo>
                    <a:pt x="1786" y="1181"/>
                  </a:lnTo>
                  <a:lnTo>
                    <a:pt x="1718" y="1187"/>
                  </a:lnTo>
                  <a:lnTo>
                    <a:pt x="1574" y="1251"/>
                  </a:lnTo>
                  <a:lnTo>
                    <a:pt x="1462" y="1275"/>
                  </a:lnTo>
                  <a:lnTo>
                    <a:pt x="1382" y="1367"/>
                  </a:lnTo>
                  <a:lnTo>
                    <a:pt x="1208" y="1397"/>
                  </a:lnTo>
                  <a:lnTo>
                    <a:pt x="1080" y="1445"/>
                  </a:lnTo>
                  <a:lnTo>
                    <a:pt x="866" y="1505"/>
                  </a:lnTo>
                  <a:lnTo>
                    <a:pt x="687" y="1568"/>
                  </a:lnTo>
                  <a:lnTo>
                    <a:pt x="597" y="1568"/>
                  </a:lnTo>
                  <a:lnTo>
                    <a:pt x="489" y="1653"/>
                  </a:lnTo>
                  <a:lnTo>
                    <a:pt x="297" y="1689"/>
                  </a:lnTo>
                  <a:lnTo>
                    <a:pt x="234" y="1581"/>
                  </a:lnTo>
                  <a:lnTo>
                    <a:pt x="208" y="1307"/>
                  </a:lnTo>
                  <a:lnTo>
                    <a:pt x="136" y="1329"/>
                  </a:lnTo>
                  <a:lnTo>
                    <a:pt x="122" y="1035"/>
                  </a:lnTo>
                  <a:lnTo>
                    <a:pt x="0" y="606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147"/>
            <p:cNvSpPr>
              <a:spLocks/>
            </p:cNvSpPr>
            <p:nvPr/>
          </p:nvSpPr>
          <p:spPr bwMode="auto">
            <a:xfrm>
              <a:off x="6150924" y="1645739"/>
              <a:ext cx="577524" cy="494346"/>
            </a:xfrm>
            <a:custGeom>
              <a:avLst/>
              <a:gdLst>
                <a:gd name="T0" fmla="*/ 0 w 2597"/>
                <a:gd name="T1" fmla="*/ 421 h 2224"/>
                <a:gd name="T2" fmla="*/ 24 w 2597"/>
                <a:gd name="T3" fmla="*/ 422 h 2224"/>
                <a:gd name="T4" fmla="*/ 207 w 2597"/>
                <a:gd name="T5" fmla="*/ 361 h 2224"/>
                <a:gd name="T6" fmla="*/ 330 w 2597"/>
                <a:gd name="T7" fmla="*/ 324 h 2224"/>
                <a:gd name="T8" fmla="*/ 380 w 2597"/>
                <a:gd name="T9" fmla="*/ 357 h 2224"/>
                <a:gd name="T10" fmla="*/ 398 w 2597"/>
                <a:gd name="T11" fmla="*/ 365 h 2224"/>
                <a:gd name="T12" fmla="*/ 436 w 2597"/>
                <a:gd name="T13" fmla="*/ 367 h 2224"/>
                <a:gd name="T14" fmla="*/ 474 w 2597"/>
                <a:gd name="T15" fmla="*/ 373 h 2224"/>
                <a:gd name="T16" fmla="*/ 493 w 2597"/>
                <a:gd name="T17" fmla="*/ 346 h 2224"/>
                <a:gd name="T18" fmla="*/ 483 w 2597"/>
                <a:gd name="T19" fmla="*/ 334 h 2224"/>
                <a:gd name="T20" fmla="*/ 482 w 2597"/>
                <a:gd name="T21" fmla="*/ 314 h 2224"/>
                <a:gd name="T22" fmla="*/ 465 w 2597"/>
                <a:gd name="T23" fmla="*/ 301 h 2224"/>
                <a:gd name="T24" fmla="*/ 459 w 2597"/>
                <a:gd name="T25" fmla="*/ 278 h 2224"/>
                <a:gd name="T26" fmla="*/ 454 w 2597"/>
                <a:gd name="T27" fmla="*/ 241 h 2224"/>
                <a:gd name="T28" fmla="*/ 447 w 2597"/>
                <a:gd name="T29" fmla="*/ 198 h 2224"/>
                <a:gd name="T30" fmla="*/ 439 w 2597"/>
                <a:gd name="T31" fmla="*/ 170 h 2224"/>
                <a:gd name="T32" fmla="*/ 433 w 2597"/>
                <a:gd name="T33" fmla="*/ 132 h 2224"/>
                <a:gd name="T34" fmla="*/ 396 w 2597"/>
                <a:gd name="T35" fmla="*/ 73 h 2224"/>
                <a:gd name="T36" fmla="*/ 385 w 2597"/>
                <a:gd name="T37" fmla="*/ 28 h 2224"/>
                <a:gd name="T38" fmla="*/ 377 w 2597"/>
                <a:gd name="T39" fmla="*/ 11 h 2224"/>
                <a:gd name="T40" fmla="*/ 362 w 2597"/>
                <a:gd name="T41" fmla="*/ 0 h 2224"/>
                <a:gd name="T42" fmla="*/ 351 w 2597"/>
                <a:gd name="T43" fmla="*/ 11 h 2224"/>
                <a:gd name="T44" fmla="*/ 328 w 2597"/>
                <a:gd name="T45" fmla="*/ 16 h 2224"/>
                <a:gd name="T46" fmla="*/ 301 w 2597"/>
                <a:gd name="T47" fmla="*/ 29 h 2224"/>
                <a:gd name="T48" fmla="*/ 260 w 2597"/>
                <a:gd name="T49" fmla="*/ 39 h 2224"/>
                <a:gd name="T50" fmla="*/ 243 w 2597"/>
                <a:gd name="T51" fmla="*/ 61 h 2224"/>
                <a:gd name="T52" fmla="*/ 225 w 2597"/>
                <a:gd name="T53" fmla="*/ 85 h 2224"/>
                <a:gd name="T54" fmla="*/ 227 w 2597"/>
                <a:gd name="T55" fmla="*/ 108 h 2224"/>
                <a:gd name="T56" fmla="*/ 233 w 2597"/>
                <a:gd name="T57" fmla="*/ 123 h 2224"/>
                <a:gd name="T58" fmla="*/ 197 w 2597"/>
                <a:gd name="T59" fmla="*/ 159 h 2224"/>
                <a:gd name="T60" fmla="*/ 211 w 2597"/>
                <a:gd name="T61" fmla="*/ 165 h 2224"/>
                <a:gd name="T62" fmla="*/ 225 w 2597"/>
                <a:gd name="T63" fmla="*/ 159 h 2224"/>
                <a:gd name="T64" fmla="*/ 228 w 2597"/>
                <a:gd name="T65" fmla="*/ 173 h 2224"/>
                <a:gd name="T66" fmla="*/ 214 w 2597"/>
                <a:gd name="T67" fmla="*/ 187 h 2224"/>
                <a:gd name="T68" fmla="*/ 237 w 2597"/>
                <a:gd name="T69" fmla="*/ 198 h 2224"/>
                <a:gd name="T70" fmla="*/ 242 w 2597"/>
                <a:gd name="T71" fmla="*/ 216 h 2224"/>
                <a:gd name="T72" fmla="*/ 213 w 2597"/>
                <a:gd name="T73" fmla="*/ 225 h 2224"/>
                <a:gd name="T74" fmla="*/ 183 w 2597"/>
                <a:gd name="T75" fmla="*/ 243 h 2224"/>
                <a:gd name="T76" fmla="*/ 151 w 2597"/>
                <a:gd name="T77" fmla="*/ 267 h 2224"/>
                <a:gd name="T78" fmla="*/ 120 w 2597"/>
                <a:gd name="T79" fmla="*/ 261 h 2224"/>
                <a:gd name="T80" fmla="*/ 88 w 2597"/>
                <a:gd name="T81" fmla="*/ 273 h 2224"/>
                <a:gd name="T82" fmla="*/ 60 w 2597"/>
                <a:gd name="T83" fmla="*/ 291 h 2224"/>
                <a:gd name="T84" fmla="*/ 58 w 2597"/>
                <a:gd name="T85" fmla="*/ 310 h 2224"/>
                <a:gd name="T86" fmla="*/ 77 w 2597"/>
                <a:gd name="T87" fmla="*/ 329 h 2224"/>
                <a:gd name="T88" fmla="*/ 76 w 2597"/>
                <a:gd name="T89" fmla="*/ 351 h 2224"/>
                <a:gd name="T90" fmla="*/ 60 w 2597"/>
                <a:gd name="T91" fmla="*/ 369 h 2224"/>
                <a:gd name="T92" fmla="*/ 0 w 2597"/>
                <a:gd name="T93" fmla="*/ 421 h 222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597" h="2224">
                  <a:moveTo>
                    <a:pt x="0" y="2218"/>
                  </a:moveTo>
                  <a:lnTo>
                    <a:pt x="128" y="2224"/>
                  </a:lnTo>
                  <a:lnTo>
                    <a:pt x="1088" y="1905"/>
                  </a:lnTo>
                  <a:lnTo>
                    <a:pt x="1737" y="1708"/>
                  </a:lnTo>
                  <a:lnTo>
                    <a:pt x="2003" y="1884"/>
                  </a:lnTo>
                  <a:lnTo>
                    <a:pt x="2094" y="1924"/>
                  </a:lnTo>
                  <a:lnTo>
                    <a:pt x="2298" y="1936"/>
                  </a:lnTo>
                  <a:lnTo>
                    <a:pt x="2498" y="1968"/>
                  </a:lnTo>
                  <a:lnTo>
                    <a:pt x="2597" y="1826"/>
                  </a:lnTo>
                  <a:lnTo>
                    <a:pt x="2546" y="1760"/>
                  </a:lnTo>
                  <a:lnTo>
                    <a:pt x="2538" y="1656"/>
                  </a:lnTo>
                  <a:lnTo>
                    <a:pt x="2450" y="1584"/>
                  </a:lnTo>
                  <a:lnTo>
                    <a:pt x="2417" y="1466"/>
                  </a:lnTo>
                  <a:lnTo>
                    <a:pt x="2394" y="1272"/>
                  </a:lnTo>
                  <a:lnTo>
                    <a:pt x="2357" y="1046"/>
                  </a:lnTo>
                  <a:lnTo>
                    <a:pt x="2314" y="896"/>
                  </a:lnTo>
                  <a:lnTo>
                    <a:pt x="2282" y="696"/>
                  </a:lnTo>
                  <a:lnTo>
                    <a:pt x="2087" y="386"/>
                  </a:lnTo>
                  <a:lnTo>
                    <a:pt x="2027" y="146"/>
                  </a:lnTo>
                  <a:lnTo>
                    <a:pt x="1986" y="56"/>
                  </a:lnTo>
                  <a:lnTo>
                    <a:pt x="1906" y="0"/>
                  </a:lnTo>
                  <a:lnTo>
                    <a:pt x="1847" y="56"/>
                  </a:lnTo>
                  <a:lnTo>
                    <a:pt x="1727" y="86"/>
                  </a:lnTo>
                  <a:lnTo>
                    <a:pt x="1586" y="152"/>
                  </a:lnTo>
                  <a:lnTo>
                    <a:pt x="1367" y="206"/>
                  </a:lnTo>
                  <a:lnTo>
                    <a:pt x="1282" y="320"/>
                  </a:lnTo>
                  <a:lnTo>
                    <a:pt x="1186" y="446"/>
                  </a:lnTo>
                  <a:lnTo>
                    <a:pt x="1194" y="568"/>
                  </a:lnTo>
                  <a:lnTo>
                    <a:pt x="1226" y="648"/>
                  </a:lnTo>
                  <a:lnTo>
                    <a:pt x="1036" y="836"/>
                  </a:lnTo>
                  <a:lnTo>
                    <a:pt x="1114" y="872"/>
                  </a:lnTo>
                  <a:lnTo>
                    <a:pt x="1186" y="836"/>
                  </a:lnTo>
                  <a:lnTo>
                    <a:pt x="1202" y="912"/>
                  </a:lnTo>
                  <a:lnTo>
                    <a:pt x="1126" y="986"/>
                  </a:lnTo>
                  <a:lnTo>
                    <a:pt x="1247" y="1046"/>
                  </a:lnTo>
                  <a:lnTo>
                    <a:pt x="1277" y="1136"/>
                  </a:lnTo>
                  <a:lnTo>
                    <a:pt x="1122" y="1184"/>
                  </a:lnTo>
                  <a:lnTo>
                    <a:pt x="962" y="1280"/>
                  </a:lnTo>
                  <a:lnTo>
                    <a:pt x="796" y="1406"/>
                  </a:lnTo>
                  <a:lnTo>
                    <a:pt x="634" y="1376"/>
                  </a:lnTo>
                  <a:lnTo>
                    <a:pt x="466" y="1440"/>
                  </a:lnTo>
                  <a:lnTo>
                    <a:pt x="314" y="1536"/>
                  </a:lnTo>
                  <a:lnTo>
                    <a:pt x="306" y="1632"/>
                  </a:lnTo>
                  <a:lnTo>
                    <a:pt x="406" y="1736"/>
                  </a:lnTo>
                  <a:lnTo>
                    <a:pt x="402" y="1848"/>
                  </a:lnTo>
                  <a:lnTo>
                    <a:pt x="316" y="1946"/>
                  </a:lnTo>
                  <a:lnTo>
                    <a:pt x="0" y="2218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Freeform 148"/>
            <p:cNvSpPr>
              <a:spLocks/>
            </p:cNvSpPr>
            <p:nvPr/>
          </p:nvSpPr>
          <p:spPr bwMode="auto">
            <a:xfrm>
              <a:off x="6574989" y="1589510"/>
              <a:ext cx="164003" cy="291688"/>
            </a:xfrm>
            <a:custGeom>
              <a:avLst/>
              <a:gdLst>
                <a:gd name="T0" fmla="*/ 0 w 734"/>
                <a:gd name="T1" fmla="*/ 48 h 1311"/>
                <a:gd name="T2" fmla="*/ 68 w 734"/>
                <a:gd name="T3" fmla="*/ 27 h 1311"/>
                <a:gd name="T4" fmla="*/ 106 w 734"/>
                <a:gd name="T5" fmla="*/ 4 h 1311"/>
                <a:gd name="T6" fmla="*/ 124 w 734"/>
                <a:gd name="T7" fmla="*/ 0 h 1311"/>
                <a:gd name="T8" fmla="*/ 136 w 734"/>
                <a:gd name="T9" fmla="*/ 34 h 1311"/>
                <a:gd name="T10" fmla="*/ 140 w 734"/>
                <a:gd name="T11" fmla="*/ 56 h 1311"/>
                <a:gd name="T12" fmla="*/ 124 w 734"/>
                <a:gd name="T13" fmla="*/ 80 h 1311"/>
                <a:gd name="T14" fmla="*/ 122 w 734"/>
                <a:gd name="T15" fmla="*/ 126 h 1311"/>
                <a:gd name="T16" fmla="*/ 124 w 734"/>
                <a:gd name="T17" fmla="*/ 154 h 1311"/>
                <a:gd name="T18" fmla="*/ 126 w 734"/>
                <a:gd name="T19" fmla="*/ 182 h 1311"/>
                <a:gd name="T20" fmla="*/ 134 w 734"/>
                <a:gd name="T21" fmla="*/ 217 h 1311"/>
                <a:gd name="T22" fmla="*/ 140 w 734"/>
                <a:gd name="T23" fmla="*/ 231 h 1311"/>
                <a:gd name="T24" fmla="*/ 87 w 734"/>
                <a:gd name="T25" fmla="*/ 249 h 1311"/>
                <a:gd name="T26" fmla="*/ 77 w 734"/>
                <a:gd name="T27" fmla="*/ 219 h 1311"/>
                <a:gd name="T28" fmla="*/ 71 w 734"/>
                <a:gd name="T29" fmla="*/ 181 h 1311"/>
                <a:gd name="T30" fmla="*/ 34 w 734"/>
                <a:gd name="T31" fmla="*/ 121 h 1311"/>
                <a:gd name="T32" fmla="*/ 23 w 734"/>
                <a:gd name="T33" fmla="*/ 78 h 1311"/>
                <a:gd name="T34" fmla="*/ 16 w 734"/>
                <a:gd name="T35" fmla="*/ 60 h 1311"/>
                <a:gd name="T36" fmla="*/ 0 w 734"/>
                <a:gd name="T37" fmla="*/ 48 h 13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34" h="1311">
                  <a:moveTo>
                    <a:pt x="0" y="255"/>
                  </a:moveTo>
                  <a:lnTo>
                    <a:pt x="358" y="143"/>
                  </a:lnTo>
                  <a:lnTo>
                    <a:pt x="558" y="23"/>
                  </a:lnTo>
                  <a:lnTo>
                    <a:pt x="651" y="0"/>
                  </a:lnTo>
                  <a:lnTo>
                    <a:pt x="711" y="180"/>
                  </a:lnTo>
                  <a:lnTo>
                    <a:pt x="734" y="295"/>
                  </a:lnTo>
                  <a:lnTo>
                    <a:pt x="651" y="420"/>
                  </a:lnTo>
                  <a:lnTo>
                    <a:pt x="638" y="663"/>
                  </a:lnTo>
                  <a:lnTo>
                    <a:pt x="651" y="810"/>
                  </a:lnTo>
                  <a:lnTo>
                    <a:pt x="662" y="959"/>
                  </a:lnTo>
                  <a:lnTo>
                    <a:pt x="702" y="1143"/>
                  </a:lnTo>
                  <a:lnTo>
                    <a:pt x="734" y="1215"/>
                  </a:lnTo>
                  <a:lnTo>
                    <a:pt x="454" y="1311"/>
                  </a:lnTo>
                  <a:lnTo>
                    <a:pt x="406" y="1155"/>
                  </a:lnTo>
                  <a:lnTo>
                    <a:pt x="374" y="953"/>
                  </a:lnTo>
                  <a:lnTo>
                    <a:pt x="180" y="639"/>
                  </a:lnTo>
                  <a:lnTo>
                    <a:pt x="122" y="409"/>
                  </a:lnTo>
                  <a:lnTo>
                    <a:pt x="82" y="315"/>
                  </a:lnTo>
                  <a:lnTo>
                    <a:pt x="0" y="255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Freeform 149"/>
            <p:cNvSpPr>
              <a:spLocks/>
            </p:cNvSpPr>
            <p:nvPr/>
          </p:nvSpPr>
          <p:spPr bwMode="auto">
            <a:xfrm>
              <a:off x="6586704" y="2073314"/>
              <a:ext cx="133545" cy="264745"/>
            </a:xfrm>
            <a:custGeom>
              <a:avLst/>
              <a:gdLst>
                <a:gd name="T0" fmla="*/ 10 w 601"/>
                <a:gd name="T1" fmla="*/ 23 h 1190"/>
                <a:gd name="T2" fmla="*/ 0 w 601"/>
                <a:gd name="T3" fmla="*/ 51 h 1190"/>
                <a:gd name="T4" fmla="*/ 20 w 601"/>
                <a:gd name="T5" fmla="*/ 84 h 1190"/>
                <a:gd name="T6" fmla="*/ 46 w 601"/>
                <a:gd name="T7" fmla="*/ 103 h 1190"/>
                <a:gd name="T8" fmla="*/ 47 w 601"/>
                <a:gd name="T9" fmla="*/ 119 h 1190"/>
                <a:gd name="T10" fmla="*/ 38 w 601"/>
                <a:gd name="T11" fmla="*/ 136 h 1190"/>
                <a:gd name="T12" fmla="*/ 30 w 601"/>
                <a:gd name="T13" fmla="*/ 156 h 1190"/>
                <a:gd name="T14" fmla="*/ 17 w 601"/>
                <a:gd name="T15" fmla="*/ 171 h 1190"/>
                <a:gd name="T16" fmla="*/ 27 w 601"/>
                <a:gd name="T17" fmla="*/ 201 h 1190"/>
                <a:gd name="T18" fmla="*/ 48 w 601"/>
                <a:gd name="T19" fmla="*/ 198 h 1190"/>
                <a:gd name="T20" fmla="*/ 66 w 601"/>
                <a:gd name="T21" fmla="*/ 216 h 1190"/>
                <a:gd name="T22" fmla="*/ 85 w 601"/>
                <a:gd name="T23" fmla="*/ 226 h 1190"/>
                <a:gd name="T24" fmla="*/ 91 w 601"/>
                <a:gd name="T25" fmla="*/ 188 h 1190"/>
                <a:gd name="T26" fmla="*/ 97 w 601"/>
                <a:gd name="T27" fmla="*/ 165 h 1190"/>
                <a:gd name="T28" fmla="*/ 102 w 601"/>
                <a:gd name="T29" fmla="*/ 137 h 1190"/>
                <a:gd name="T30" fmla="*/ 114 w 601"/>
                <a:gd name="T31" fmla="*/ 108 h 1190"/>
                <a:gd name="T32" fmla="*/ 108 w 601"/>
                <a:gd name="T33" fmla="*/ 74 h 1190"/>
                <a:gd name="T34" fmla="*/ 86 w 601"/>
                <a:gd name="T35" fmla="*/ 57 h 1190"/>
                <a:gd name="T36" fmla="*/ 86 w 601"/>
                <a:gd name="T37" fmla="*/ 33 h 1190"/>
                <a:gd name="T38" fmla="*/ 102 w 601"/>
                <a:gd name="T39" fmla="*/ 9 h 1190"/>
                <a:gd name="T40" fmla="*/ 64 w 601"/>
                <a:gd name="T41" fmla="*/ 2 h 1190"/>
                <a:gd name="T42" fmla="*/ 26 w 601"/>
                <a:gd name="T43" fmla="*/ 0 h 1190"/>
                <a:gd name="T44" fmla="*/ 10 w 601"/>
                <a:gd name="T45" fmla="*/ 23 h 119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01" h="1190">
                  <a:moveTo>
                    <a:pt x="54" y="119"/>
                  </a:moveTo>
                  <a:lnTo>
                    <a:pt x="0" y="269"/>
                  </a:lnTo>
                  <a:lnTo>
                    <a:pt x="106" y="440"/>
                  </a:lnTo>
                  <a:lnTo>
                    <a:pt x="244" y="540"/>
                  </a:lnTo>
                  <a:lnTo>
                    <a:pt x="250" y="624"/>
                  </a:lnTo>
                  <a:lnTo>
                    <a:pt x="199" y="716"/>
                  </a:lnTo>
                  <a:lnTo>
                    <a:pt x="159" y="821"/>
                  </a:lnTo>
                  <a:lnTo>
                    <a:pt x="87" y="902"/>
                  </a:lnTo>
                  <a:lnTo>
                    <a:pt x="141" y="1059"/>
                  </a:lnTo>
                  <a:lnTo>
                    <a:pt x="254" y="1044"/>
                  </a:lnTo>
                  <a:lnTo>
                    <a:pt x="346" y="1135"/>
                  </a:lnTo>
                  <a:lnTo>
                    <a:pt x="446" y="1190"/>
                  </a:lnTo>
                  <a:lnTo>
                    <a:pt x="481" y="989"/>
                  </a:lnTo>
                  <a:lnTo>
                    <a:pt x="511" y="869"/>
                  </a:lnTo>
                  <a:lnTo>
                    <a:pt x="538" y="724"/>
                  </a:lnTo>
                  <a:lnTo>
                    <a:pt x="601" y="569"/>
                  </a:lnTo>
                  <a:lnTo>
                    <a:pt x="571" y="389"/>
                  </a:lnTo>
                  <a:lnTo>
                    <a:pt x="451" y="299"/>
                  </a:lnTo>
                  <a:lnTo>
                    <a:pt x="455" y="175"/>
                  </a:lnTo>
                  <a:lnTo>
                    <a:pt x="540" y="45"/>
                  </a:lnTo>
                  <a:lnTo>
                    <a:pt x="340" y="12"/>
                  </a:lnTo>
                  <a:lnTo>
                    <a:pt x="135" y="0"/>
                  </a:lnTo>
                  <a:lnTo>
                    <a:pt x="54" y="119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Freeform 150"/>
            <p:cNvSpPr>
              <a:spLocks/>
            </p:cNvSpPr>
            <p:nvPr/>
          </p:nvSpPr>
          <p:spPr bwMode="auto">
            <a:xfrm>
              <a:off x="6688619" y="1911655"/>
              <a:ext cx="155803" cy="139401"/>
            </a:xfrm>
            <a:custGeom>
              <a:avLst/>
              <a:gdLst>
                <a:gd name="T0" fmla="*/ 34 w 700"/>
                <a:gd name="T1" fmla="*/ 119 h 630"/>
                <a:gd name="T2" fmla="*/ 93 w 700"/>
                <a:gd name="T3" fmla="*/ 80 h 630"/>
                <a:gd name="T4" fmla="*/ 133 w 700"/>
                <a:gd name="T5" fmla="*/ 55 h 630"/>
                <a:gd name="T6" fmla="*/ 130 w 700"/>
                <a:gd name="T7" fmla="*/ 24 h 630"/>
                <a:gd name="T8" fmla="*/ 104 w 700"/>
                <a:gd name="T9" fmla="*/ 0 h 630"/>
                <a:gd name="T10" fmla="*/ 0 w 700"/>
                <a:gd name="T11" fmla="*/ 52 h 630"/>
                <a:gd name="T12" fmla="*/ 6 w 700"/>
                <a:gd name="T13" fmla="*/ 73 h 630"/>
                <a:gd name="T14" fmla="*/ 23 w 700"/>
                <a:gd name="T15" fmla="*/ 87 h 630"/>
                <a:gd name="T16" fmla="*/ 25 w 700"/>
                <a:gd name="T17" fmla="*/ 108 h 630"/>
                <a:gd name="T18" fmla="*/ 34 w 700"/>
                <a:gd name="T19" fmla="*/ 119 h 6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00" h="630">
                  <a:moveTo>
                    <a:pt x="181" y="630"/>
                  </a:moveTo>
                  <a:lnTo>
                    <a:pt x="490" y="421"/>
                  </a:lnTo>
                  <a:lnTo>
                    <a:pt x="700" y="293"/>
                  </a:lnTo>
                  <a:lnTo>
                    <a:pt x="682" y="128"/>
                  </a:lnTo>
                  <a:lnTo>
                    <a:pt x="545" y="0"/>
                  </a:lnTo>
                  <a:lnTo>
                    <a:pt x="0" y="276"/>
                  </a:lnTo>
                  <a:lnTo>
                    <a:pt x="31" y="388"/>
                  </a:lnTo>
                  <a:lnTo>
                    <a:pt x="120" y="463"/>
                  </a:lnTo>
                  <a:lnTo>
                    <a:pt x="130" y="570"/>
                  </a:lnTo>
                  <a:lnTo>
                    <a:pt x="181" y="630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Freeform 151"/>
            <p:cNvSpPr>
              <a:spLocks/>
            </p:cNvSpPr>
            <p:nvPr/>
          </p:nvSpPr>
          <p:spPr bwMode="auto">
            <a:xfrm>
              <a:off x="6676905" y="1785140"/>
              <a:ext cx="305748" cy="188601"/>
            </a:xfrm>
            <a:custGeom>
              <a:avLst/>
              <a:gdLst>
                <a:gd name="T0" fmla="*/ 142 w 1383"/>
                <a:gd name="T1" fmla="*/ 17 h 850"/>
                <a:gd name="T2" fmla="*/ 131 w 1383"/>
                <a:gd name="T3" fmla="*/ 40 h 850"/>
                <a:gd name="T4" fmla="*/ 53 w 1383"/>
                <a:gd name="T5" fmla="*/ 64 h 850"/>
                <a:gd name="T6" fmla="*/ 0 w 1383"/>
                <a:gd name="T7" fmla="*/ 83 h 850"/>
                <a:gd name="T8" fmla="*/ 6 w 1383"/>
                <a:gd name="T9" fmla="*/ 122 h 850"/>
                <a:gd name="T10" fmla="*/ 11 w 1383"/>
                <a:gd name="T11" fmla="*/ 161 h 850"/>
                <a:gd name="T12" fmla="*/ 113 w 1383"/>
                <a:gd name="T13" fmla="*/ 109 h 850"/>
                <a:gd name="T14" fmla="*/ 156 w 1383"/>
                <a:gd name="T15" fmla="*/ 96 h 850"/>
                <a:gd name="T16" fmla="*/ 172 w 1383"/>
                <a:gd name="T17" fmla="*/ 128 h 850"/>
                <a:gd name="T18" fmla="*/ 193 w 1383"/>
                <a:gd name="T19" fmla="*/ 142 h 850"/>
                <a:gd name="T20" fmla="*/ 201 w 1383"/>
                <a:gd name="T21" fmla="*/ 125 h 850"/>
                <a:gd name="T22" fmla="*/ 233 w 1383"/>
                <a:gd name="T23" fmla="*/ 102 h 850"/>
                <a:gd name="T24" fmla="*/ 261 w 1383"/>
                <a:gd name="T25" fmla="*/ 85 h 850"/>
                <a:gd name="T26" fmla="*/ 252 w 1383"/>
                <a:gd name="T27" fmla="*/ 73 h 850"/>
                <a:gd name="T28" fmla="*/ 250 w 1383"/>
                <a:gd name="T29" fmla="*/ 62 h 850"/>
                <a:gd name="T30" fmla="*/ 245 w 1383"/>
                <a:gd name="T31" fmla="*/ 44 h 850"/>
                <a:gd name="T32" fmla="*/ 240 w 1383"/>
                <a:gd name="T33" fmla="*/ 50 h 850"/>
                <a:gd name="T34" fmla="*/ 243 w 1383"/>
                <a:gd name="T35" fmla="*/ 60 h 850"/>
                <a:gd name="T36" fmla="*/ 240 w 1383"/>
                <a:gd name="T37" fmla="*/ 70 h 850"/>
                <a:gd name="T38" fmla="*/ 245 w 1383"/>
                <a:gd name="T39" fmla="*/ 82 h 850"/>
                <a:gd name="T40" fmla="*/ 227 w 1383"/>
                <a:gd name="T41" fmla="*/ 97 h 850"/>
                <a:gd name="T42" fmla="*/ 204 w 1383"/>
                <a:gd name="T43" fmla="*/ 85 h 850"/>
                <a:gd name="T44" fmla="*/ 176 w 1383"/>
                <a:gd name="T45" fmla="*/ 51 h 850"/>
                <a:gd name="T46" fmla="*/ 168 w 1383"/>
                <a:gd name="T47" fmla="*/ 23 h 850"/>
                <a:gd name="T48" fmla="*/ 142 w 1383"/>
                <a:gd name="T49" fmla="*/ 0 h 850"/>
                <a:gd name="T50" fmla="*/ 142 w 1383"/>
                <a:gd name="T51" fmla="*/ 17 h 85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383" h="850">
                  <a:moveTo>
                    <a:pt x="753" y="90"/>
                  </a:moveTo>
                  <a:lnTo>
                    <a:pt x="693" y="210"/>
                  </a:lnTo>
                  <a:lnTo>
                    <a:pt x="281" y="340"/>
                  </a:lnTo>
                  <a:lnTo>
                    <a:pt x="0" y="436"/>
                  </a:lnTo>
                  <a:lnTo>
                    <a:pt x="30" y="645"/>
                  </a:lnTo>
                  <a:lnTo>
                    <a:pt x="57" y="850"/>
                  </a:lnTo>
                  <a:lnTo>
                    <a:pt x="597" y="573"/>
                  </a:lnTo>
                  <a:lnTo>
                    <a:pt x="825" y="507"/>
                  </a:lnTo>
                  <a:lnTo>
                    <a:pt x="913" y="675"/>
                  </a:lnTo>
                  <a:lnTo>
                    <a:pt x="1023" y="750"/>
                  </a:lnTo>
                  <a:lnTo>
                    <a:pt x="1065" y="659"/>
                  </a:lnTo>
                  <a:lnTo>
                    <a:pt x="1233" y="540"/>
                  </a:lnTo>
                  <a:lnTo>
                    <a:pt x="1383" y="450"/>
                  </a:lnTo>
                  <a:lnTo>
                    <a:pt x="1337" y="383"/>
                  </a:lnTo>
                  <a:lnTo>
                    <a:pt x="1325" y="325"/>
                  </a:lnTo>
                  <a:lnTo>
                    <a:pt x="1297" y="233"/>
                  </a:lnTo>
                  <a:lnTo>
                    <a:pt x="1273" y="263"/>
                  </a:lnTo>
                  <a:lnTo>
                    <a:pt x="1285" y="319"/>
                  </a:lnTo>
                  <a:lnTo>
                    <a:pt x="1273" y="371"/>
                  </a:lnTo>
                  <a:lnTo>
                    <a:pt x="1297" y="435"/>
                  </a:lnTo>
                  <a:lnTo>
                    <a:pt x="1203" y="510"/>
                  </a:lnTo>
                  <a:lnTo>
                    <a:pt x="1081" y="451"/>
                  </a:lnTo>
                  <a:lnTo>
                    <a:pt x="933" y="270"/>
                  </a:lnTo>
                  <a:lnTo>
                    <a:pt x="889" y="123"/>
                  </a:lnTo>
                  <a:lnTo>
                    <a:pt x="753" y="0"/>
                  </a:lnTo>
                  <a:lnTo>
                    <a:pt x="753" y="90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Freeform 152"/>
            <p:cNvSpPr>
              <a:spLocks/>
            </p:cNvSpPr>
            <p:nvPr/>
          </p:nvSpPr>
          <p:spPr bwMode="auto">
            <a:xfrm>
              <a:off x="6717906" y="1568424"/>
              <a:ext cx="135888" cy="290516"/>
            </a:xfrm>
            <a:custGeom>
              <a:avLst/>
              <a:gdLst>
                <a:gd name="T0" fmla="*/ 66 w 615"/>
                <a:gd name="T1" fmla="*/ 233 h 1311"/>
                <a:gd name="T2" fmla="*/ 96 w 615"/>
                <a:gd name="T3" fmla="*/ 224 h 1311"/>
                <a:gd name="T4" fmla="*/ 107 w 615"/>
                <a:gd name="T5" fmla="*/ 201 h 1311"/>
                <a:gd name="T6" fmla="*/ 107 w 615"/>
                <a:gd name="T7" fmla="*/ 184 h 1311"/>
                <a:gd name="T8" fmla="*/ 116 w 615"/>
                <a:gd name="T9" fmla="*/ 170 h 1311"/>
                <a:gd name="T10" fmla="*/ 96 w 615"/>
                <a:gd name="T11" fmla="*/ 162 h 1311"/>
                <a:gd name="T12" fmla="*/ 89 w 615"/>
                <a:gd name="T13" fmla="*/ 136 h 1311"/>
                <a:gd name="T14" fmla="*/ 54 w 615"/>
                <a:gd name="T15" fmla="*/ 74 h 1311"/>
                <a:gd name="T16" fmla="*/ 25 w 615"/>
                <a:gd name="T17" fmla="*/ 0 h 1311"/>
                <a:gd name="T18" fmla="*/ 9 w 615"/>
                <a:gd name="T19" fmla="*/ 6 h 1311"/>
                <a:gd name="T20" fmla="*/ 2 w 615"/>
                <a:gd name="T21" fmla="*/ 18 h 1311"/>
                <a:gd name="T22" fmla="*/ 14 w 615"/>
                <a:gd name="T23" fmla="*/ 52 h 1311"/>
                <a:gd name="T24" fmla="*/ 18 w 615"/>
                <a:gd name="T25" fmla="*/ 74 h 1311"/>
                <a:gd name="T26" fmla="*/ 2 w 615"/>
                <a:gd name="T27" fmla="*/ 97 h 1311"/>
                <a:gd name="T28" fmla="*/ 0 w 615"/>
                <a:gd name="T29" fmla="*/ 145 h 1311"/>
                <a:gd name="T30" fmla="*/ 5 w 615"/>
                <a:gd name="T31" fmla="*/ 200 h 1311"/>
                <a:gd name="T32" fmla="*/ 12 w 615"/>
                <a:gd name="T33" fmla="*/ 234 h 1311"/>
                <a:gd name="T34" fmla="*/ 18 w 615"/>
                <a:gd name="T35" fmla="*/ 248 h 1311"/>
                <a:gd name="T36" fmla="*/ 66 w 615"/>
                <a:gd name="T37" fmla="*/ 233 h 13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15" h="1311">
                  <a:moveTo>
                    <a:pt x="349" y="1231"/>
                  </a:moveTo>
                  <a:lnTo>
                    <a:pt x="507" y="1183"/>
                  </a:lnTo>
                  <a:lnTo>
                    <a:pt x="567" y="1063"/>
                  </a:lnTo>
                  <a:lnTo>
                    <a:pt x="567" y="975"/>
                  </a:lnTo>
                  <a:lnTo>
                    <a:pt x="615" y="900"/>
                  </a:lnTo>
                  <a:lnTo>
                    <a:pt x="508" y="859"/>
                  </a:lnTo>
                  <a:lnTo>
                    <a:pt x="472" y="721"/>
                  </a:lnTo>
                  <a:lnTo>
                    <a:pt x="285" y="390"/>
                  </a:lnTo>
                  <a:lnTo>
                    <a:pt x="135" y="0"/>
                  </a:lnTo>
                  <a:lnTo>
                    <a:pt x="46" y="31"/>
                  </a:lnTo>
                  <a:lnTo>
                    <a:pt x="13" y="97"/>
                  </a:lnTo>
                  <a:lnTo>
                    <a:pt x="75" y="277"/>
                  </a:lnTo>
                  <a:lnTo>
                    <a:pt x="96" y="393"/>
                  </a:lnTo>
                  <a:lnTo>
                    <a:pt x="12" y="514"/>
                  </a:lnTo>
                  <a:lnTo>
                    <a:pt x="0" y="766"/>
                  </a:lnTo>
                  <a:lnTo>
                    <a:pt x="24" y="1056"/>
                  </a:lnTo>
                  <a:lnTo>
                    <a:pt x="64" y="1239"/>
                  </a:lnTo>
                  <a:lnTo>
                    <a:pt x="96" y="1311"/>
                  </a:lnTo>
                  <a:lnTo>
                    <a:pt x="349" y="1231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Freeform 153"/>
            <p:cNvSpPr>
              <a:spLocks/>
            </p:cNvSpPr>
            <p:nvPr/>
          </p:nvSpPr>
          <p:spPr bwMode="auto">
            <a:xfrm>
              <a:off x="6747192" y="1277908"/>
              <a:ext cx="308091" cy="490832"/>
            </a:xfrm>
            <a:custGeom>
              <a:avLst/>
              <a:gdLst>
                <a:gd name="T0" fmla="*/ 0 w 1386"/>
                <a:gd name="T1" fmla="*/ 249 h 2211"/>
                <a:gd name="T2" fmla="*/ 29 w 1386"/>
                <a:gd name="T3" fmla="*/ 323 h 2211"/>
                <a:gd name="T4" fmla="*/ 64 w 1386"/>
                <a:gd name="T5" fmla="*/ 385 h 2211"/>
                <a:gd name="T6" fmla="*/ 71 w 1386"/>
                <a:gd name="T7" fmla="*/ 411 h 2211"/>
                <a:gd name="T8" fmla="*/ 92 w 1386"/>
                <a:gd name="T9" fmla="*/ 419 h 2211"/>
                <a:gd name="T10" fmla="*/ 109 w 1386"/>
                <a:gd name="T11" fmla="*/ 374 h 2211"/>
                <a:gd name="T12" fmla="*/ 109 w 1386"/>
                <a:gd name="T13" fmla="*/ 351 h 2211"/>
                <a:gd name="T14" fmla="*/ 125 w 1386"/>
                <a:gd name="T15" fmla="*/ 333 h 2211"/>
                <a:gd name="T16" fmla="*/ 143 w 1386"/>
                <a:gd name="T17" fmla="*/ 318 h 2211"/>
                <a:gd name="T18" fmla="*/ 166 w 1386"/>
                <a:gd name="T19" fmla="*/ 289 h 2211"/>
                <a:gd name="T20" fmla="*/ 172 w 1386"/>
                <a:gd name="T21" fmla="*/ 266 h 2211"/>
                <a:gd name="T22" fmla="*/ 164 w 1386"/>
                <a:gd name="T23" fmla="*/ 260 h 2211"/>
                <a:gd name="T24" fmla="*/ 178 w 1386"/>
                <a:gd name="T25" fmla="*/ 245 h 2211"/>
                <a:gd name="T26" fmla="*/ 189 w 1386"/>
                <a:gd name="T27" fmla="*/ 266 h 2211"/>
                <a:gd name="T28" fmla="*/ 195 w 1386"/>
                <a:gd name="T29" fmla="*/ 261 h 2211"/>
                <a:gd name="T30" fmla="*/ 195 w 1386"/>
                <a:gd name="T31" fmla="*/ 232 h 2211"/>
                <a:gd name="T32" fmla="*/ 229 w 1386"/>
                <a:gd name="T33" fmla="*/ 215 h 2211"/>
                <a:gd name="T34" fmla="*/ 245 w 1386"/>
                <a:gd name="T35" fmla="*/ 200 h 2211"/>
                <a:gd name="T36" fmla="*/ 263 w 1386"/>
                <a:gd name="T37" fmla="*/ 181 h 2211"/>
                <a:gd name="T38" fmla="*/ 263 w 1386"/>
                <a:gd name="T39" fmla="*/ 158 h 2211"/>
                <a:gd name="T40" fmla="*/ 248 w 1386"/>
                <a:gd name="T41" fmla="*/ 150 h 2211"/>
                <a:gd name="T42" fmla="*/ 246 w 1386"/>
                <a:gd name="T43" fmla="*/ 136 h 2211"/>
                <a:gd name="T44" fmla="*/ 226 w 1386"/>
                <a:gd name="T45" fmla="*/ 138 h 2211"/>
                <a:gd name="T46" fmla="*/ 212 w 1386"/>
                <a:gd name="T47" fmla="*/ 130 h 2211"/>
                <a:gd name="T48" fmla="*/ 202 w 1386"/>
                <a:gd name="T49" fmla="*/ 114 h 2211"/>
                <a:gd name="T50" fmla="*/ 183 w 1386"/>
                <a:gd name="T51" fmla="*/ 113 h 2211"/>
                <a:gd name="T52" fmla="*/ 170 w 1386"/>
                <a:gd name="T53" fmla="*/ 100 h 2211"/>
                <a:gd name="T54" fmla="*/ 167 w 1386"/>
                <a:gd name="T55" fmla="*/ 76 h 2211"/>
                <a:gd name="T56" fmla="*/ 152 w 1386"/>
                <a:gd name="T57" fmla="*/ 56 h 2211"/>
                <a:gd name="T58" fmla="*/ 144 w 1386"/>
                <a:gd name="T59" fmla="*/ 35 h 2211"/>
                <a:gd name="T60" fmla="*/ 129 w 1386"/>
                <a:gd name="T61" fmla="*/ 0 h 2211"/>
                <a:gd name="T62" fmla="*/ 109 w 1386"/>
                <a:gd name="T63" fmla="*/ 2 h 2211"/>
                <a:gd name="T64" fmla="*/ 90 w 1386"/>
                <a:gd name="T65" fmla="*/ 2 h 2211"/>
                <a:gd name="T66" fmla="*/ 70 w 1386"/>
                <a:gd name="T67" fmla="*/ 24 h 2211"/>
                <a:gd name="T68" fmla="*/ 52 w 1386"/>
                <a:gd name="T69" fmla="*/ 33 h 2211"/>
                <a:gd name="T70" fmla="*/ 35 w 1386"/>
                <a:gd name="T71" fmla="*/ 23 h 2211"/>
                <a:gd name="T72" fmla="*/ 30 w 1386"/>
                <a:gd name="T73" fmla="*/ 11 h 2211"/>
                <a:gd name="T74" fmla="*/ 15 w 1386"/>
                <a:gd name="T75" fmla="*/ 41 h 2211"/>
                <a:gd name="T76" fmla="*/ 21 w 1386"/>
                <a:gd name="T77" fmla="*/ 56 h 2211"/>
                <a:gd name="T78" fmla="*/ 18 w 1386"/>
                <a:gd name="T79" fmla="*/ 74 h 2211"/>
                <a:gd name="T80" fmla="*/ 11 w 1386"/>
                <a:gd name="T81" fmla="*/ 104 h 2211"/>
                <a:gd name="T82" fmla="*/ 15 w 1386"/>
                <a:gd name="T83" fmla="*/ 133 h 2211"/>
                <a:gd name="T84" fmla="*/ 24 w 1386"/>
                <a:gd name="T85" fmla="*/ 163 h 2211"/>
                <a:gd name="T86" fmla="*/ 18 w 1386"/>
                <a:gd name="T87" fmla="*/ 187 h 2211"/>
                <a:gd name="T88" fmla="*/ 11 w 1386"/>
                <a:gd name="T89" fmla="*/ 224 h 2211"/>
                <a:gd name="T90" fmla="*/ 0 w 1386"/>
                <a:gd name="T91" fmla="*/ 249 h 221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386" h="2211">
                  <a:moveTo>
                    <a:pt x="0" y="1313"/>
                  </a:moveTo>
                  <a:lnTo>
                    <a:pt x="153" y="1703"/>
                  </a:lnTo>
                  <a:lnTo>
                    <a:pt x="337" y="2030"/>
                  </a:lnTo>
                  <a:lnTo>
                    <a:pt x="373" y="2169"/>
                  </a:lnTo>
                  <a:lnTo>
                    <a:pt x="483" y="2211"/>
                  </a:lnTo>
                  <a:lnTo>
                    <a:pt x="576" y="1976"/>
                  </a:lnTo>
                  <a:lnTo>
                    <a:pt x="577" y="1853"/>
                  </a:lnTo>
                  <a:lnTo>
                    <a:pt x="657" y="1757"/>
                  </a:lnTo>
                  <a:lnTo>
                    <a:pt x="753" y="1677"/>
                  </a:lnTo>
                  <a:lnTo>
                    <a:pt x="876" y="1526"/>
                  </a:lnTo>
                  <a:lnTo>
                    <a:pt x="906" y="1406"/>
                  </a:lnTo>
                  <a:lnTo>
                    <a:pt x="865" y="1373"/>
                  </a:lnTo>
                  <a:lnTo>
                    <a:pt x="937" y="1293"/>
                  </a:lnTo>
                  <a:lnTo>
                    <a:pt x="996" y="1406"/>
                  </a:lnTo>
                  <a:lnTo>
                    <a:pt x="1026" y="1376"/>
                  </a:lnTo>
                  <a:lnTo>
                    <a:pt x="1026" y="1226"/>
                  </a:lnTo>
                  <a:lnTo>
                    <a:pt x="1206" y="1136"/>
                  </a:lnTo>
                  <a:lnTo>
                    <a:pt x="1289" y="1056"/>
                  </a:lnTo>
                  <a:lnTo>
                    <a:pt x="1386" y="956"/>
                  </a:lnTo>
                  <a:lnTo>
                    <a:pt x="1386" y="836"/>
                  </a:lnTo>
                  <a:lnTo>
                    <a:pt x="1305" y="792"/>
                  </a:lnTo>
                  <a:lnTo>
                    <a:pt x="1296" y="716"/>
                  </a:lnTo>
                  <a:lnTo>
                    <a:pt x="1193" y="728"/>
                  </a:lnTo>
                  <a:lnTo>
                    <a:pt x="1116" y="686"/>
                  </a:lnTo>
                  <a:lnTo>
                    <a:pt x="1065" y="600"/>
                  </a:lnTo>
                  <a:lnTo>
                    <a:pt x="966" y="596"/>
                  </a:lnTo>
                  <a:lnTo>
                    <a:pt x="897" y="528"/>
                  </a:lnTo>
                  <a:lnTo>
                    <a:pt x="881" y="400"/>
                  </a:lnTo>
                  <a:lnTo>
                    <a:pt x="801" y="296"/>
                  </a:lnTo>
                  <a:lnTo>
                    <a:pt x="761" y="184"/>
                  </a:lnTo>
                  <a:lnTo>
                    <a:pt x="681" y="0"/>
                  </a:lnTo>
                  <a:lnTo>
                    <a:pt x="577" y="8"/>
                  </a:lnTo>
                  <a:lnTo>
                    <a:pt x="473" y="8"/>
                  </a:lnTo>
                  <a:lnTo>
                    <a:pt x="369" y="128"/>
                  </a:lnTo>
                  <a:lnTo>
                    <a:pt x="276" y="176"/>
                  </a:lnTo>
                  <a:lnTo>
                    <a:pt x="185" y="120"/>
                  </a:lnTo>
                  <a:lnTo>
                    <a:pt x="156" y="56"/>
                  </a:lnTo>
                  <a:lnTo>
                    <a:pt x="81" y="216"/>
                  </a:lnTo>
                  <a:lnTo>
                    <a:pt x="113" y="296"/>
                  </a:lnTo>
                  <a:lnTo>
                    <a:pt x="97" y="392"/>
                  </a:lnTo>
                  <a:lnTo>
                    <a:pt x="57" y="549"/>
                  </a:lnTo>
                  <a:lnTo>
                    <a:pt x="81" y="704"/>
                  </a:lnTo>
                  <a:lnTo>
                    <a:pt x="129" y="861"/>
                  </a:lnTo>
                  <a:lnTo>
                    <a:pt x="96" y="986"/>
                  </a:lnTo>
                  <a:lnTo>
                    <a:pt x="57" y="1184"/>
                  </a:lnTo>
                  <a:lnTo>
                    <a:pt x="0" y="1313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Freeform 154"/>
            <p:cNvSpPr>
              <a:spLocks/>
            </p:cNvSpPr>
            <p:nvPr/>
          </p:nvSpPr>
          <p:spPr bwMode="auto">
            <a:xfrm>
              <a:off x="6705020" y="2017084"/>
              <a:ext cx="138231" cy="115972"/>
            </a:xfrm>
            <a:custGeom>
              <a:avLst/>
              <a:gdLst>
                <a:gd name="T0" fmla="*/ 11 w 622"/>
                <a:gd name="T1" fmla="*/ 61 h 519"/>
                <a:gd name="T2" fmla="*/ 28 w 622"/>
                <a:gd name="T3" fmla="*/ 46 h 519"/>
                <a:gd name="T4" fmla="*/ 53 w 622"/>
                <a:gd name="T5" fmla="*/ 36 h 519"/>
                <a:gd name="T6" fmla="*/ 83 w 622"/>
                <a:gd name="T7" fmla="*/ 19 h 519"/>
                <a:gd name="T8" fmla="*/ 101 w 622"/>
                <a:gd name="T9" fmla="*/ 6 h 519"/>
                <a:gd name="T10" fmla="*/ 115 w 622"/>
                <a:gd name="T11" fmla="*/ 0 h 519"/>
                <a:gd name="T12" fmla="*/ 118 w 622"/>
                <a:gd name="T13" fmla="*/ 6 h 519"/>
                <a:gd name="T14" fmla="*/ 111 w 622"/>
                <a:gd name="T15" fmla="*/ 16 h 519"/>
                <a:gd name="T16" fmla="*/ 85 w 622"/>
                <a:gd name="T17" fmla="*/ 39 h 519"/>
                <a:gd name="T18" fmla="*/ 50 w 622"/>
                <a:gd name="T19" fmla="*/ 68 h 519"/>
                <a:gd name="T20" fmla="*/ 27 w 622"/>
                <a:gd name="T21" fmla="*/ 84 h 519"/>
                <a:gd name="T22" fmla="*/ 17 w 622"/>
                <a:gd name="T23" fmla="*/ 94 h 519"/>
                <a:gd name="T24" fmla="*/ 2 w 622"/>
                <a:gd name="T25" fmla="*/ 99 h 519"/>
                <a:gd name="T26" fmla="*/ 0 w 622"/>
                <a:gd name="T27" fmla="*/ 84 h 519"/>
                <a:gd name="T28" fmla="*/ 11 w 622"/>
                <a:gd name="T29" fmla="*/ 61 h 5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22" h="519">
                  <a:moveTo>
                    <a:pt x="60" y="322"/>
                  </a:moveTo>
                  <a:lnTo>
                    <a:pt x="147" y="240"/>
                  </a:lnTo>
                  <a:lnTo>
                    <a:pt x="281" y="187"/>
                  </a:lnTo>
                  <a:lnTo>
                    <a:pt x="435" y="101"/>
                  </a:lnTo>
                  <a:lnTo>
                    <a:pt x="531" y="34"/>
                  </a:lnTo>
                  <a:lnTo>
                    <a:pt x="608" y="0"/>
                  </a:lnTo>
                  <a:lnTo>
                    <a:pt x="622" y="34"/>
                  </a:lnTo>
                  <a:lnTo>
                    <a:pt x="584" y="82"/>
                  </a:lnTo>
                  <a:lnTo>
                    <a:pt x="450" y="202"/>
                  </a:lnTo>
                  <a:lnTo>
                    <a:pt x="262" y="355"/>
                  </a:lnTo>
                  <a:lnTo>
                    <a:pt x="142" y="442"/>
                  </a:lnTo>
                  <a:lnTo>
                    <a:pt x="89" y="495"/>
                  </a:lnTo>
                  <a:lnTo>
                    <a:pt x="8" y="519"/>
                  </a:lnTo>
                  <a:lnTo>
                    <a:pt x="0" y="442"/>
                  </a:lnTo>
                  <a:lnTo>
                    <a:pt x="60" y="322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Freeform 155"/>
            <p:cNvSpPr>
              <a:spLocks/>
            </p:cNvSpPr>
            <p:nvPr/>
          </p:nvSpPr>
          <p:spPr bwMode="auto">
            <a:xfrm>
              <a:off x="6809279" y="1897598"/>
              <a:ext cx="69115" cy="79658"/>
            </a:xfrm>
            <a:custGeom>
              <a:avLst/>
              <a:gdLst>
                <a:gd name="T0" fmla="*/ 0 w 314"/>
                <a:gd name="T1" fmla="*/ 13 h 363"/>
                <a:gd name="T2" fmla="*/ 42 w 314"/>
                <a:gd name="T3" fmla="*/ 0 h 363"/>
                <a:gd name="T4" fmla="*/ 59 w 314"/>
                <a:gd name="T5" fmla="*/ 32 h 363"/>
                <a:gd name="T6" fmla="*/ 51 w 314"/>
                <a:gd name="T7" fmla="*/ 36 h 363"/>
                <a:gd name="T8" fmla="*/ 45 w 314"/>
                <a:gd name="T9" fmla="*/ 53 h 363"/>
                <a:gd name="T10" fmla="*/ 29 w 314"/>
                <a:gd name="T11" fmla="*/ 68 h 363"/>
                <a:gd name="T12" fmla="*/ 26 w 314"/>
                <a:gd name="T13" fmla="*/ 37 h 363"/>
                <a:gd name="T14" fmla="*/ 0 w 314"/>
                <a:gd name="T15" fmla="*/ 13 h 3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4" h="363">
                  <a:moveTo>
                    <a:pt x="0" y="69"/>
                  </a:moveTo>
                  <a:lnTo>
                    <a:pt x="225" y="0"/>
                  </a:lnTo>
                  <a:lnTo>
                    <a:pt x="314" y="171"/>
                  </a:lnTo>
                  <a:lnTo>
                    <a:pt x="273" y="192"/>
                  </a:lnTo>
                  <a:lnTo>
                    <a:pt x="237" y="282"/>
                  </a:lnTo>
                  <a:lnTo>
                    <a:pt x="156" y="363"/>
                  </a:lnTo>
                  <a:lnTo>
                    <a:pt x="138" y="195"/>
                  </a:lnTo>
                  <a:lnTo>
                    <a:pt x="0" y="69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Freeform 156"/>
            <p:cNvSpPr>
              <a:spLocks/>
            </p:cNvSpPr>
            <p:nvPr/>
          </p:nvSpPr>
          <p:spPr bwMode="auto">
            <a:xfrm>
              <a:off x="6630047" y="2436459"/>
              <a:ext cx="44515" cy="84343"/>
            </a:xfrm>
            <a:custGeom>
              <a:avLst/>
              <a:gdLst>
                <a:gd name="T0" fmla="*/ 1 w 198"/>
                <a:gd name="T1" fmla="*/ 4 h 384"/>
                <a:gd name="T2" fmla="*/ 16 w 198"/>
                <a:gd name="T3" fmla="*/ 3 h 384"/>
                <a:gd name="T4" fmla="*/ 32 w 198"/>
                <a:gd name="T5" fmla="*/ 0 h 384"/>
                <a:gd name="T6" fmla="*/ 38 w 198"/>
                <a:gd name="T7" fmla="*/ 24 h 384"/>
                <a:gd name="T8" fmla="*/ 37 w 198"/>
                <a:gd name="T9" fmla="*/ 45 h 384"/>
                <a:gd name="T10" fmla="*/ 30 w 198"/>
                <a:gd name="T11" fmla="*/ 61 h 384"/>
                <a:gd name="T12" fmla="*/ 24 w 198"/>
                <a:gd name="T13" fmla="*/ 70 h 384"/>
                <a:gd name="T14" fmla="*/ 18 w 198"/>
                <a:gd name="T15" fmla="*/ 72 h 384"/>
                <a:gd name="T16" fmla="*/ 10 w 198"/>
                <a:gd name="T17" fmla="*/ 59 h 384"/>
                <a:gd name="T18" fmla="*/ 6 w 198"/>
                <a:gd name="T19" fmla="*/ 41 h 384"/>
                <a:gd name="T20" fmla="*/ 0 w 198"/>
                <a:gd name="T21" fmla="*/ 27 h 384"/>
                <a:gd name="T22" fmla="*/ 1 w 198"/>
                <a:gd name="T23" fmla="*/ 4 h 38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98" h="384">
                  <a:moveTo>
                    <a:pt x="3" y="20"/>
                  </a:moveTo>
                  <a:lnTo>
                    <a:pt x="84" y="18"/>
                  </a:lnTo>
                  <a:lnTo>
                    <a:pt x="168" y="0"/>
                  </a:lnTo>
                  <a:lnTo>
                    <a:pt x="198" y="126"/>
                  </a:lnTo>
                  <a:lnTo>
                    <a:pt x="192" y="240"/>
                  </a:lnTo>
                  <a:lnTo>
                    <a:pt x="156" y="324"/>
                  </a:lnTo>
                  <a:lnTo>
                    <a:pt x="125" y="372"/>
                  </a:lnTo>
                  <a:lnTo>
                    <a:pt x="96" y="384"/>
                  </a:lnTo>
                  <a:lnTo>
                    <a:pt x="54" y="312"/>
                  </a:lnTo>
                  <a:lnTo>
                    <a:pt x="30" y="216"/>
                  </a:lnTo>
                  <a:lnTo>
                    <a:pt x="0" y="144"/>
                  </a:lnTo>
                  <a:lnTo>
                    <a:pt x="3" y="20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Freeform 157"/>
            <p:cNvSpPr>
              <a:spLocks/>
            </p:cNvSpPr>
            <p:nvPr/>
          </p:nvSpPr>
          <p:spPr bwMode="auto">
            <a:xfrm>
              <a:off x="5259452" y="1710168"/>
              <a:ext cx="484980" cy="224916"/>
            </a:xfrm>
            <a:custGeom>
              <a:avLst/>
              <a:gdLst>
                <a:gd name="T0" fmla="*/ 0 w 2182"/>
                <a:gd name="T1" fmla="*/ 106 h 1010"/>
                <a:gd name="T2" fmla="*/ 28 w 2182"/>
                <a:gd name="T3" fmla="*/ 92 h 1010"/>
                <a:gd name="T4" fmla="*/ 59 w 2182"/>
                <a:gd name="T5" fmla="*/ 67 h 1010"/>
                <a:gd name="T6" fmla="*/ 77 w 2182"/>
                <a:gd name="T7" fmla="*/ 47 h 1010"/>
                <a:gd name="T8" fmla="*/ 104 w 2182"/>
                <a:gd name="T9" fmla="*/ 17 h 1010"/>
                <a:gd name="T10" fmla="*/ 147 w 2182"/>
                <a:gd name="T11" fmla="*/ 0 h 1010"/>
                <a:gd name="T12" fmla="*/ 148 w 2182"/>
                <a:gd name="T13" fmla="*/ 20 h 1010"/>
                <a:gd name="T14" fmla="*/ 132 w 2182"/>
                <a:gd name="T15" fmla="*/ 30 h 1010"/>
                <a:gd name="T16" fmla="*/ 113 w 2182"/>
                <a:gd name="T17" fmla="*/ 39 h 1010"/>
                <a:gd name="T18" fmla="*/ 120 w 2182"/>
                <a:gd name="T19" fmla="*/ 52 h 1010"/>
                <a:gd name="T20" fmla="*/ 117 w 2182"/>
                <a:gd name="T21" fmla="*/ 55 h 1010"/>
                <a:gd name="T22" fmla="*/ 121 w 2182"/>
                <a:gd name="T23" fmla="*/ 69 h 1010"/>
                <a:gd name="T24" fmla="*/ 141 w 2182"/>
                <a:gd name="T25" fmla="*/ 57 h 1010"/>
                <a:gd name="T26" fmla="*/ 160 w 2182"/>
                <a:gd name="T27" fmla="*/ 56 h 1010"/>
                <a:gd name="T28" fmla="*/ 190 w 2182"/>
                <a:gd name="T29" fmla="*/ 78 h 1010"/>
                <a:gd name="T30" fmla="*/ 213 w 2182"/>
                <a:gd name="T31" fmla="*/ 77 h 1010"/>
                <a:gd name="T32" fmla="*/ 233 w 2182"/>
                <a:gd name="T33" fmla="*/ 86 h 1010"/>
                <a:gd name="T34" fmla="*/ 249 w 2182"/>
                <a:gd name="T35" fmla="*/ 78 h 1010"/>
                <a:gd name="T36" fmla="*/ 259 w 2182"/>
                <a:gd name="T37" fmla="*/ 69 h 1010"/>
                <a:gd name="T38" fmla="*/ 282 w 2182"/>
                <a:gd name="T39" fmla="*/ 53 h 1010"/>
                <a:gd name="T40" fmla="*/ 311 w 2182"/>
                <a:gd name="T41" fmla="*/ 43 h 1010"/>
                <a:gd name="T42" fmla="*/ 327 w 2182"/>
                <a:gd name="T43" fmla="*/ 36 h 1010"/>
                <a:gd name="T44" fmla="*/ 335 w 2182"/>
                <a:gd name="T45" fmla="*/ 53 h 1010"/>
                <a:gd name="T46" fmla="*/ 345 w 2182"/>
                <a:gd name="T47" fmla="*/ 69 h 1010"/>
                <a:gd name="T48" fmla="*/ 366 w 2182"/>
                <a:gd name="T49" fmla="*/ 68 h 1010"/>
                <a:gd name="T50" fmla="*/ 382 w 2182"/>
                <a:gd name="T51" fmla="*/ 59 h 1010"/>
                <a:gd name="T52" fmla="*/ 406 w 2182"/>
                <a:gd name="T53" fmla="*/ 62 h 1010"/>
                <a:gd name="T54" fmla="*/ 414 w 2182"/>
                <a:gd name="T55" fmla="*/ 78 h 1010"/>
                <a:gd name="T56" fmla="*/ 414 w 2182"/>
                <a:gd name="T57" fmla="*/ 95 h 1010"/>
                <a:gd name="T58" fmla="*/ 404 w 2182"/>
                <a:gd name="T59" fmla="*/ 88 h 1010"/>
                <a:gd name="T60" fmla="*/ 388 w 2182"/>
                <a:gd name="T61" fmla="*/ 86 h 1010"/>
                <a:gd name="T62" fmla="*/ 371 w 2182"/>
                <a:gd name="T63" fmla="*/ 103 h 1010"/>
                <a:gd name="T64" fmla="*/ 354 w 2182"/>
                <a:gd name="T65" fmla="*/ 95 h 1010"/>
                <a:gd name="T66" fmla="*/ 338 w 2182"/>
                <a:gd name="T67" fmla="*/ 92 h 1010"/>
                <a:gd name="T68" fmla="*/ 319 w 2182"/>
                <a:gd name="T69" fmla="*/ 95 h 1010"/>
                <a:gd name="T70" fmla="*/ 302 w 2182"/>
                <a:gd name="T71" fmla="*/ 112 h 1010"/>
                <a:gd name="T72" fmla="*/ 268 w 2182"/>
                <a:gd name="T73" fmla="*/ 138 h 1010"/>
                <a:gd name="T74" fmla="*/ 259 w 2182"/>
                <a:gd name="T75" fmla="*/ 155 h 1010"/>
                <a:gd name="T76" fmla="*/ 250 w 2182"/>
                <a:gd name="T77" fmla="*/ 155 h 1010"/>
                <a:gd name="T78" fmla="*/ 250 w 2182"/>
                <a:gd name="T79" fmla="*/ 138 h 1010"/>
                <a:gd name="T80" fmla="*/ 234 w 2182"/>
                <a:gd name="T81" fmla="*/ 133 h 1010"/>
                <a:gd name="T82" fmla="*/ 224 w 2182"/>
                <a:gd name="T83" fmla="*/ 135 h 1010"/>
                <a:gd name="T84" fmla="*/ 220 w 2182"/>
                <a:gd name="T85" fmla="*/ 145 h 1010"/>
                <a:gd name="T86" fmla="*/ 213 w 2182"/>
                <a:gd name="T87" fmla="*/ 174 h 1010"/>
                <a:gd name="T88" fmla="*/ 194 w 2182"/>
                <a:gd name="T89" fmla="*/ 192 h 1010"/>
                <a:gd name="T90" fmla="*/ 176 w 2182"/>
                <a:gd name="T91" fmla="*/ 174 h 1010"/>
                <a:gd name="T92" fmla="*/ 175 w 2182"/>
                <a:gd name="T93" fmla="*/ 162 h 1010"/>
                <a:gd name="T94" fmla="*/ 147 w 2182"/>
                <a:gd name="T95" fmla="*/ 140 h 1010"/>
                <a:gd name="T96" fmla="*/ 113 w 2182"/>
                <a:gd name="T97" fmla="*/ 146 h 1010"/>
                <a:gd name="T98" fmla="*/ 108 w 2182"/>
                <a:gd name="T99" fmla="*/ 134 h 1010"/>
                <a:gd name="T100" fmla="*/ 84 w 2182"/>
                <a:gd name="T101" fmla="*/ 135 h 1010"/>
                <a:gd name="T102" fmla="*/ 61 w 2182"/>
                <a:gd name="T103" fmla="*/ 134 h 1010"/>
                <a:gd name="T104" fmla="*/ 28 w 2182"/>
                <a:gd name="T105" fmla="*/ 134 h 1010"/>
                <a:gd name="T106" fmla="*/ 11 w 2182"/>
                <a:gd name="T107" fmla="*/ 121 h 1010"/>
                <a:gd name="T108" fmla="*/ 0 w 2182"/>
                <a:gd name="T109" fmla="*/ 106 h 101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182" h="1010">
                  <a:moveTo>
                    <a:pt x="0" y="557"/>
                  </a:moveTo>
                  <a:lnTo>
                    <a:pt x="148" y="482"/>
                  </a:lnTo>
                  <a:lnTo>
                    <a:pt x="310" y="350"/>
                  </a:lnTo>
                  <a:lnTo>
                    <a:pt x="406" y="248"/>
                  </a:lnTo>
                  <a:lnTo>
                    <a:pt x="549" y="90"/>
                  </a:lnTo>
                  <a:lnTo>
                    <a:pt x="776" y="0"/>
                  </a:lnTo>
                  <a:lnTo>
                    <a:pt x="778" y="104"/>
                  </a:lnTo>
                  <a:lnTo>
                    <a:pt x="694" y="158"/>
                  </a:lnTo>
                  <a:lnTo>
                    <a:pt x="598" y="206"/>
                  </a:lnTo>
                  <a:lnTo>
                    <a:pt x="634" y="272"/>
                  </a:lnTo>
                  <a:lnTo>
                    <a:pt x="616" y="290"/>
                  </a:lnTo>
                  <a:lnTo>
                    <a:pt x="640" y="363"/>
                  </a:lnTo>
                  <a:lnTo>
                    <a:pt x="742" y="302"/>
                  </a:lnTo>
                  <a:lnTo>
                    <a:pt x="844" y="297"/>
                  </a:lnTo>
                  <a:lnTo>
                    <a:pt x="1003" y="408"/>
                  </a:lnTo>
                  <a:lnTo>
                    <a:pt x="1120" y="404"/>
                  </a:lnTo>
                  <a:lnTo>
                    <a:pt x="1229" y="453"/>
                  </a:lnTo>
                  <a:lnTo>
                    <a:pt x="1312" y="410"/>
                  </a:lnTo>
                  <a:lnTo>
                    <a:pt x="1366" y="362"/>
                  </a:lnTo>
                  <a:lnTo>
                    <a:pt x="1486" y="278"/>
                  </a:lnTo>
                  <a:lnTo>
                    <a:pt x="1638" y="227"/>
                  </a:lnTo>
                  <a:lnTo>
                    <a:pt x="1726" y="188"/>
                  </a:lnTo>
                  <a:lnTo>
                    <a:pt x="1768" y="278"/>
                  </a:lnTo>
                  <a:lnTo>
                    <a:pt x="1819" y="363"/>
                  </a:lnTo>
                  <a:lnTo>
                    <a:pt x="1930" y="356"/>
                  </a:lnTo>
                  <a:lnTo>
                    <a:pt x="2014" y="308"/>
                  </a:lnTo>
                  <a:lnTo>
                    <a:pt x="2140" y="326"/>
                  </a:lnTo>
                  <a:lnTo>
                    <a:pt x="2182" y="408"/>
                  </a:lnTo>
                  <a:lnTo>
                    <a:pt x="2182" y="499"/>
                  </a:lnTo>
                  <a:lnTo>
                    <a:pt x="2128" y="464"/>
                  </a:lnTo>
                  <a:lnTo>
                    <a:pt x="2046" y="453"/>
                  </a:lnTo>
                  <a:lnTo>
                    <a:pt x="1955" y="544"/>
                  </a:lnTo>
                  <a:lnTo>
                    <a:pt x="1865" y="499"/>
                  </a:lnTo>
                  <a:lnTo>
                    <a:pt x="1780" y="482"/>
                  </a:lnTo>
                  <a:lnTo>
                    <a:pt x="1683" y="499"/>
                  </a:lnTo>
                  <a:lnTo>
                    <a:pt x="1592" y="589"/>
                  </a:lnTo>
                  <a:lnTo>
                    <a:pt x="1411" y="725"/>
                  </a:lnTo>
                  <a:lnTo>
                    <a:pt x="1366" y="816"/>
                  </a:lnTo>
                  <a:lnTo>
                    <a:pt x="1320" y="816"/>
                  </a:lnTo>
                  <a:lnTo>
                    <a:pt x="1320" y="725"/>
                  </a:lnTo>
                  <a:lnTo>
                    <a:pt x="1234" y="698"/>
                  </a:lnTo>
                  <a:lnTo>
                    <a:pt x="1180" y="710"/>
                  </a:lnTo>
                  <a:lnTo>
                    <a:pt x="1162" y="764"/>
                  </a:lnTo>
                  <a:lnTo>
                    <a:pt x="1120" y="914"/>
                  </a:lnTo>
                  <a:lnTo>
                    <a:pt x="1020" y="1010"/>
                  </a:lnTo>
                  <a:lnTo>
                    <a:pt x="928" y="914"/>
                  </a:lnTo>
                  <a:lnTo>
                    <a:pt x="924" y="853"/>
                  </a:lnTo>
                  <a:lnTo>
                    <a:pt x="777" y="736"/>
                  </a:lnTo>
                  <a:lnTo>
                    <a:pt x="598" y="767"/>
                  </a:lnTo>
                  <a:lnTo>
                    <a:pt x="568" y="707"/>
                  </a:lnTo>
                  <a:lnTo>
                    <a:pt x="442" y="710"/>
                  </a:lnTo>
                  <a:lnTo>
                    <a:pt x="321" y="703"/>
                  </a:lnTo>
                  <a:lnTo>
                    <a:pt x="147" y="706"/>
                  </a:lnTo>
                  <a:lnTo>
                    <a:pt x="58" y="637"/>
                  </a:lnTo>
                  <a:lnTo>
                    <a:pt x="0" y="557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Freeform 158"/>
            <p:cNvSpPr>
              <a:spLocks/>
            </p:cNvSpPr>
            <p:nvPr/>
          </p:nvSpPr>
          <p:spPr bwMode="auto">
            <a:xfrm>
              <a:off x="5593315" y="1847226"/>
              <a:ext cx="351435" cy="453346"/>
            </a:xfrm>
            <a:custGeom>
              <a:avLst/>
              <a:gdLst>
                <a:gd name="T0" fmla="*/ 96 w 1586"/>
                <a:gd name="T1" fmla="*/ 0 h 2040"/>
                <a:gd name="T2" fmla="*/ 74 w 1586"/>
                <a:gd name="T3" fmla="*/ 9 h 2040"/>
                <a:gd name="T4" fmla="*/ 70 w 1586"/>
                <a:gd name="T5" fmla="*/ 25 h 2040"/>
                <a:gd name="T6" fmla="*/ 82 w 1586"/>
                <a:gd name="T7" fmla="*/ 39 h 2040"/>
                <a:gd name="T8" fmla="*/ 69 w 1586"/>
                <a:gd name="T9" fmla="*/ 56 h 2040"/>
                <a:gd name="T10" fmla="*/ 73 w 1586"/>
                <a:gd name="T11" fmla="*/ 72 h 2040"/>
                <a:gd name="T12" fmla="*/ 63 w 1586"/>
                <a:gd name="T13" fmla="*/ 89 h 2040"/>
                <a:gd name="T14" fmla="*/ 50 w 1586"/>
                <a:gd name="T15" fmla="*/ 79 h 2040"/>
                <a:gd name="T16" fmla="*/ 42 w 1586"/>
                <a:gd name="T17" fmla="*/ 63 h 2040"/>
                <a:gd name="T18" fmla="*/ 24 w 1586"/>
                <a:gd name="T19" fmla="*/ 88 h 2040"/>
                <a:gd name="T20" fmla="*/ 13 w 1586"/>
                <a:gd name="T21" fmla="*/ 91 h 2040"/>
                <a:gd name="T22" fmla="*/ 5 w 1586"/>
                <a:gd name="T23" fmla="*/ 123 h 2040"/>
                <a:gd name="T24" fmla="*/ 13 w 1586"/>
                <a:gd name="T25" fmla="*/ 142 h 2040"/>
                <a:gd name="T26" fmla="*/ 0 w 1586"/>
                <a:gd name="T27" fmla="*/ 168 h 2040"/>
                <a:gd name="T28" fmla="*/ 7 w 1586"/>
                <a:gd name="T29" fmla="*/ 186 h 2040"/>
                <a:gd name="T30" fmla="*/ 12 w 1586"/>
                <a:gd name="T31" fmla="*/ 213 h 2040"/>
                <a:gd name="T32" fmla="*/ 34 w 1586"/>
                <a:gd name="T33" fmla="*/ 241 h 2040"/>
                <a:gd name="T34" fmla="*/ 40 w 1586"/>
                <a:gd name="T35" fmla="*/ 271 h 2040"/>
                <a:gd name="T36" fmla="*/ 45 w 1586"/>
                <a:gd name="T37" fmla="*/ 300 h 2040"/>
                <a:gd name="T38" fmla="*/ 26 w 1586"/>
                <a:gd name="T39" fmla="*/ 387 h 2040"/>
                <a:gd name="T40" fmla="*/ 58 w 1586"/>
                <a:gd name="T41" fmla="*/ 382 h 2040"/>
                <a:gd name="T42" fmla="*/ 145 w 1586"/>
                <a:gd name="T43" fmla="*/ 365 h 2040"/>
                <a:gd name="T44" fmla="*/ 161 w 1586"/>
                <a:gd name="T45" fmla="*/ 376 h 2040"/>
                <a:gd name="T46" fmla="*/ 184 w 1586"/>
                <a:gd name="T47" fmla="*/ 361 h 2040"/>
                <a:gd name="T48" fmla="*/ 221 w 1586"/>
                <a:gd name="T49" fmla="*/ 359 h 2040"/>
                <a:gd name="T50" fmla="*/ 221 w 1586"/>
                <a:gd name="T51" fmla="*/ 352 h 2040"/>
                <a:gd name="T52" fmla="*/ 257 w 1586"/>
                <a:gd name="T53" fmla="*/ 349 h 2040"/>
                <a:gd name="T54" fmla="*/ 266 w 1586"/>
                <a:gd name="T55" fmla="*/ 332 h 2040"/>
                <a:gd name="T56" fmla="*/ 276 w 1586"/>
                <a:gd name="T57" fmla="*/ 323 h 2040"/>
                <a:gd name="T58" fmla="*/ 277 w 1586"/>
                <a:gd name="T59" fmla="*/ 313 h 2040"/>
                <a:gd name="T60" fmla="*/ 267 w 1586"/>
                <a:gd name="T61" fmla="*/ 308 h 2040"/>
                <a:gd name="T62" fmla="*/ 278 w 1586"/>
                <a:gd name="T63" fmla="*/ 278 h 2040"/>
                <a:gd name="T64" fmla="*/ 292 w 1586"/>
                <a:gd name="T65" fmla="*/ 266 h 2040"/>
                <a:gd name="T66" fmla="*/ 298 w 1586"/>
                <a:gd name="T67" fmla="*/ 246 h 2040"/>
                <a:gd name="T68" fmla="*/ 300 w 1586"/>
                <a:gd name="T69" fmla="*/ 201 h 2040"/>
                <a:gd name="T70" fmla="*/ 284 w 1586"/>
                <a:gd name="T71" fmla="*/ 171 h 2040"/>
                <a:gd name="T72" fmla="*/ 272 w 1586"/>
                <a:gd name="T73" fmla="*/ 140 h 2040"/>
                <a:gd name="T74" fmla="*/ 250 w 1586"/>
                <a:gd name="T75" fmla="*/ 132 h 2040"/>
                <a:gd name="T76" fmla="*/ 230 w 1586"/>
                <a:gd name="T77" fmla="*/ 134 h 2040"/>
                <a:gd name="T78" fmla="*/ 221 w 1586"/>
                <a:gd name="T79" fmla="*/ 149 h 2040"/>
                <a:gd name="T80" fmla="*/ 215 w 1586"/>
                <a:gd name="T81" fmla="*/ 168 h 2040"/>
                <a:gd name="T82" fmla="*/ 197 w 1586"/>
                <a:gd name="T83" fmla="*/ 174 h 2040"/>
                <a:gd name="T84" fmla="*/ 180 w 1586"/>
                <a:gd name="T85" fmla="*/ 159 h 2040"/>
                <a:gd name="T86" fmla="*/ 193 w 1586"/>
                <a:gd name="T87" fmla="*/ 143 h 2040"/>
                <a:gd name="T88" fmla="*/ 201 w 1586"/>
                <a:gd name="T89" fmla="*/ 126 h 2040"/>
                <a:gd name="T90" fmla="*/ 209 w 1586"/>
                <a:gd name="T91" fmla="*/ 94 h 2040"/>
                <a:gd name="T92" fmla="*/ 201 w 1586"/>
                <a:gd name="T93" fmla="*/ 66 h 2040"/>
                <a:gd name="T94" fmla="*/ 187 w 1586"/>
                <a:gd name="T95" fmla="*/ 47 h 2040"/>
                <a:gd name="T96" fmla="*/ 197 w 1586"/>
                <a:gd name="T97" fmla="*/ 30 h 2040"/>
                <a:gd name="T98" fmla="*/ 162 w 1586"/>
                <a:gd name="T99" fmla="*/ 15 h 2040"/>
                <a:gd name="T100" fmla="*/ 134 w 1586"/>
                <a:gd name="T101" fmla="*/ 9 h 2040"/>
                <a:gd name="T102" fmla="*/ 114 w 1586"/>
                <a:gd name="T103" fmla="*/ 7 h 2040"/>
                <a:gd name="T104" fmla="*/ 96 w 1586"/>
                <a:gd name="T105" fmla="*/ 0 h 20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586" h="2040">
                  <a:moveTo>
                    <a:pt x="506" y="0"/>
                  </a:moveTo>
                  <a:lnTo>
                    <a:pt x="392" y="48"/>
                  </a:lnTo>
                  <a:lnTo>
                    <a:pt x="368" y="132"/>
                  </a:lnTo>
                  <a:lnTo>
                    <a:pt x="434" y="204"/>
                  </a:lnTo>
                  <a:lnTo>
                    <a:pt x="363" y="293"/>
                  </a:lnTo>
                  <a:lnTo>
                    <a:pt x="386" y="378"/>
                  </a:lnTo>
                  <a:lnTo>
                    <a:pt x="332" y="468"/>
                  </a:lnTo>
                  <a:lnTo>
                    <a:pt x="266" y="414"/>
                  </a:lnTo>
                  <a:lnTo>
                    <a:pt x="224" y="330"/>
                  </a:lnTo>
                  <a:lnTo>
                    <a:pt x="128" y="462"/>
                  </a:lnTo>
                  <a:lnTo>
                    <a:pt x="68" y="480"/>
                  </a:lnTo>
                  <a:lnTo>
                    <a:pt x="26" y="648"/>
                  </a:lnTo>
                  <a:lnTo>
                    <a:pt x="68" y="750"/>
                  </a:lnTo>
                  <a:lnTo>
                    <a:pt x="0" y="883"/>
                  </a:lnTo>
                  <a:lnTo>
                    <a:pt x="38" y="978"/>
                  </a:lnTo>
                  <a:lnTo>
                    <a:pt x="62" y="1122"/>
                  </a:lnTo>
                  <a:lnTo>
                    <a:pt x="182" y="1272"/>
                  </a:lnTo>
                  <a:lnTo>
                    <a:pt x="212" y="1428"/>
                  </a:lnTo>
                  <a:lnTo>
                    <a:pt x="236" y="1584"/>
                  </a:lnTo>
                  <a:lnTo>
                    <a:pt x="137" y="2040"/>
                  </a:lnTo>
                  <a:lnTo>
                    <a:pt x="304" y="2013"/>
                  </a:lnTo>
                  <a:lnTo>
                    <a:pt x="766" y="1926"/>
                  </a:lnTo>
                  <a:lnTo>
                    <a:pt x="851" y="1983"/>
                  </a:lnTo>
                  <a:lnTo>
                    <a:pt x="973" y="1905"/>
                  </a:lnTo>
                  <a:lnTo>
                    <a:pt x="1166" y="1895"/>
                  </a:lnTo>
                  <a:lnTo>
                    <a:pt x="1166" y="1857"/>
                  </a:lnTo>
                  <a:lnTo>
                    <a:pt x="1360" y="1841"/>
                  </a:lnTo>
                  <a:lnTo>
                    <a:pt x="1406" y="1752"/>
                  </a:lnTo>
                  <a:lnTo>
                    <a:pt x="1460" y="1704"/>
                  </a:lnTo>
                  <a:lnTo>
                    <a:pt x="1466" y="1650"/>
                  </a:lnTo>
                  <a:lnTo>
                    <a:pt x="1409" y="1626"/>
                  </a:lnTo>
                  <a:lnTo>
                    <a:pt x="1472" y="1464"/>
                  </a:lnTo>
                  <a:lnTo>
                    <a:pt x="1544" y="1404"/>
                  </a:lnTo>
                  <a:lnTo>
                    <a:pt x="1574" y="1296"/>
                  </a:lnTo>
                  <a:lnTo>
                    <a:pt x="1586" y="1062"/>
                  </a:lnTo>
                  <a:lnTo>
                    <a:pt x="1502" y="900"/>
                  </a:lnTo>
                  <a:lnTo>
                    <a:pt x="1436" y="738"/>
                  </a:lnTo>
                  <a:lnTo>
                    <a:pt x="1322" y="696"/>
                  </a:lnTo>
                  <a:lnTo>
                    <a:pt x="1214" y="708"/>
                  </a:lnTo>
                  <a:lnTo>
                    <a:pt x="1166" y="786"/>
                  </a:lnTo>
                  <a:lnTo>
                    <a:pt x="1136" y="888"/>
                  </a:lnTo>
                  <a:lnTo>
                    <a:pt x="1040" y="918"/>
                  </a:lnTo>
                  <a:lnTo>
                    <a:pt x="952" y="837"/>
                  </a:lnTo>
                  <a:lnTo>
                    <a:pt x="1022" y="756"/>
                  </a:lnTo>
                  <a:lnTo>
                    <a:pt x="1064" y="666"/>
                  </a:lnTo>
                  <a:lnTo>
                    <a:pt x="1106" y="498"/>
                  </a:lnTo>
                  <a:lnTo>
                    <a:pt x="1064" y="348"/>
                  </a:lnTo>
                  <a:lnTo>
                    <a:pt x="986" y="246"/>
                  </a:lnTo>
                  <a:lnTo>
                    <a:pt x="1040" y="156"/>
                  </a:lnTo>
                  <a:lnTo>
                    <a:pt x="854" y="78"/>
                  </a:lnTo>
                  <a:lnTo>
                    <a:pt x="710" y="48"/>
                  </a:lnTo>
                  <a:lnTo>
                    <a:pt x="602" y="36"/>
                  </a:lnTo>
                  <a:lnTo>
                    <a:pt x="506" y="0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Freeform 159"/>
            <p:cNvSpPr>
              <a:spLocks/>
            </p:cNvSpPr>
            <p:nvPr/>
          </p:nvSpPr>
          <p:spPr bwMode="auto">
            <a:xfrm>
              <a:off x="2641264" y="1396223"/>
              <a:ext cx="597439" cy="435774"/>
            </a:xfrm>
            <a:custGeom>
              <a:avLst/>
              <a:gdLst>
                <a:gd name="T0" fmla="*/ 17 w 2687"/>
                <a:gd name="T1" fmla="*/ 25 h 1962"/>
                <a:gd name="T2" fmla="*/ 0 w 2687"/>
                <a:gd name="T3" fmla="*/ 48 h 1962"/>
                <a:gd name="T4" fmla="*/ 11 w 2687"/>
                <a:gd name="T5" fmla="*/ 93 h 1962"/>
                <a:gd name="T6" fmla="*/ 15 w 2687"/>
                <a:gd name="T7" fmla="*/ 130 h 1962"/>
                <a:gd name="T8" fmla="*/ 6 w 2687"/>
                <a:gd name="T9" fmla="*/ 150 h 1962"/>
                <a:gd name="T10" fmla="*/ 22 w 2687"/>
                <a:gd name="T11" fmla="*/ 166 h 1962"/>
                <a:gd name="T12" fmla="*/ 6 w 2687"/>
                <a:gd name="T13" fmla="*/ 173 h 1962"/>
                <a:gd name="T14" fmla="*/ 23 w 2687"/>
                <a:gd name="T15" fmla="*/ 196 h 1962"/>
                <a:gd name="T16" fmla="*/ 0 w 2687"/>
                <a:gd name="T17" fmla="*/ 213 h 1962"/>
                <a:gd name="T18" fmla="*/ 6 w 2687"/>
                <a:gd name="T19" fmla="*/ 230 h 1962"/>
                <a:gd name="T20" fmla="*/ 28 w 2687"/>
                <a:gd name="T21" fmla="*/ 236 h 1962"/>
                <a:gd name="T22" fmla="*/ 47 w 2687"/>
                <a:gd name="T23" fmla="*/ 246 h 1962"/>
                <a:gd name="T24" fmla="*/ 63 w 2687"/>
                <a:gd name="T25" fmla="*/ 264 h 1962"/>
                <a:gd name="T26" fmla="*/ 74 w 2687"/>
                <a:gd name="T27" fmla="*/ 309 h 1962"/>
                <a:gd name="T28" fmla="*/ 106 w 2687"/>
                <a:gd name="T29" fmla="*/ 310 h 1962"/>
                <a:gd name="T30" fmla="*/ 142 w 2687"/>
                <a:gd name="T31" fmla="*/ 309 h 1962"/>
                <a:gd name="T32" fmla="*/ 171 w 2687"/>
                <a:gd name="T33" fmla="*/ 338 h 1962"/>
                <a:gd name="T34" fmla="*/ 194 w 2687"/>
                <a:gd name="T35" fmla="*/ 321 h 1962"/>
                <a:gd name="T36" fmla="*/ 233 w 2687"/>
                <a:gd name="T37" fmla="*/ 344 h 1962"/>
                <a:gd name="T38" fmla="*/ 285 w 2687"/>
                <a:gd name="T39" fmla="*/ 338 h 1962"/>
                <a:gd name="T40" fmla="*/ 302 w 2687"/>
                <a:gd name="T41" fmla="*/ 349 h 1962"/>
                <a:gd name="T42" fmla="*/ 322 w 2687"/>
                <a:gd name="T43" fmla="*/ 341 h 1962"/>
                <a:gd name="T44" fmla="*/ 352 w 2687"/>
                <a:gd name="T45" fmla="*/ 341 h 1962"/>
                <a:gd name="T46" fmla="*/ 371 w 2687"/>
                <a:gd name="T47" fmla="*/ 354 h 1962"/>
                <a:gd name="T48" fmla="*/ 427 w 2687"/>
                <a:gd name="T49" fmla="*/ 372 h 1962"/>
                <a:gd name="T50" fmla="*/ 456 w 2687"/>
                <a:gd name="T51" fmla="*/ 372 h 1962"/>
                <a:gd name="T52" fmla="*/ 456 w 2687"/>
                <a:gd name="T53" fmla="*/ 338 h 1962"/>
                <a:gd name="T54" fmla="*/ 467 w 2687"/>
                <a:gd name="T55" fmla="*/ 298 h 1962"/>
                <a:gd name="T56" fmla="*/ 478 w 2687"/>
                <a:gd name="T57" fmla="*/ 258 h 1962"/>
                <a:gd name="T58" fmla="*/ 484 w 2687"/>
                <a:gd name="T59" fmla="*/ 232 h 1962"/>
                <a:gd name="T60" fmla="*/ 482 w 2687"/>
                <a:gd name="T61" fmla="*/ 196 h 1962"/>
                <a:gd name="T62" fmla="*/ 494 w 2687"/>
                <a:gd name="T63" fmla="*/ 159 h 1962"/>
                <a:gd name="T64" fmla="*/ 501 w 2687"/>
                <a:gd name="T65" fmla="*/ 120 h 1962"/>
                <a:gd name="T66" fmla="*/ 510 w 2687"/>
                <a:gd name="T67" fmla="*/ 102 h 1962"/>
                <a:gd name="T68" fmla="*/ 439 w 2687"/>
                <a:gd name="T69" fmla="*/ 78 h 1962"/>
                <a:gd name="T70" fmla="*/ 389 w 2687"/>
                <a:gd name="T71" fmla="*/ 66 h 1962"/>
                <a:gd name="T72" fmla="*/ 321 w 2687"/>
                <a:gd name="T73" fmla="*/ 54 h 1962"/>
                <a:gd name="T74" fmla="*/ 234 w 2687"/>
                <a:gd name="T75" fmla="*/ 35 h 1962"/>
                <a:gd name="T76" fmla="*/ 137 w 2687"/>
                <a:gd name="T77" fmla="*/ 0 h 1962"/>
                <a:gd name="T78" fmla="*/ 144 w 2687"/>
                <a:gd name="T79" fmla="*/ 26 h 1962"/>
                <a:gd name="T80" fmla="*/ 165 w 2687"/>
                <a:gd name="T81" fmla="*/ 42 h 1962"/>
                <a:gd name="T82" fmla="*/ 142 w 2687"/>
                <a:gd name="T83" fmla="*/ 53 h 1962"/>
                <a:gd name="T84" fmla="*/ 159 w 2687"/>
                <a:gd name="T85" fmla="*/ 71 h 1962"/>
                <a:gd name="T86" fmla="*/ 154 w 2687"/>
                <a:gd name="T87" fmla="*/ 116 h 1962"/>
                <a:gd name="T88" fmla="*/ 137 w 2687"/>
                <a:gd name="T89" fmla="*/ 162 h 1962"/>
                <a:gd name="T90" fmla="*/ 108 w 2687"/>
                <a:gd name="T91" fmla="*/ 179 h 1962"/>
                <a:gd name="T92" fmla="*/ 120 w 2687"/>
                <a:gd name="T93" fmla="*/ 156 h 1962"/>
                <a:gd name="T94" fmla="*/ 125 w 2687"/>
                <a:gd name="T95" fmla="*/ 156 h 1962"/>
                <a:gd name="T96" fmla="*/ 125 w 2687"/>
                <a:gd name="T97" fmla="*/ 110 h 1962"/>
                <a:gd name="T98" fmla="*/ 114 w 2687"/>
                <a:gd name="T99" fmla="*/ 105 h 1962"/>
                <a:gd name="T100" fmla="*/ 125 w 2687"/>
                <a:gd name="T101" fmla="*/ 93 h 1962"/>
                <a:gd name="T102" fmla="*/ 104 w 2687"/>
                <a:gd name="T103" fmla="*/ 73 h 1962"/>
                <a:gd name="T104" fmla="*/ 80 w 2687"/>
                <a:gd name="T105" fmla="*/ 62 h 1962"/>
                <a:gd name="T106" fmla="*/ 54 w 2687"/>
                <a:gd name="T107" fmla="*/ 50 h 1962"/>
                <a:gd name="T108" fmla="*/ 17 w 2687"/>
                <a:gd name="T109" fmla="*/ 25 h 196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687" h="1962">
                  <a:moveTo>
                    <a:pt x="90" y="132"/>
                  </a:moveTo>
                  <a:lnTo>
                    <a:pt x="0" y="252"/>
                  </a:lnTo>
                  <a:lnTo>
                    <a:pt x="60" y="492"/>
                  </a:lnTo>
                  <a:lnTo>
                    <a:pt x="81" y="686"/>
                  </a:lnTo>
                  <a:lnTo>
                    <a:pt x="30" y="792"/>
                  </a:lnTo>
                  <a:lnTo>
                    <a:pt x="118" y="878"/>
                  </a:lnTo>
                  <a:lnTo>
                    <a:pt x="30" y="912"/>
                  </a:lnTo>
                  <a:lnTo>
                    <a:pt x="120" y="1032"/>
                  </a:lnTo>
                  <a:lnTo>
                    <a:pt x="0" y="1122"/>
                  </a:lnTo>
                  <a:lnTo>
                    <a:pt x="30" y="1212"/>
                  </a:lnTo>
                  <a:lnTo>
                    <a:pt x="145" y="1243"/>
                  </a:lnTo>
                  <a:lnTo>
                    <a:pt x="246" y="1298"/>
                  </a:lnTo>
                  <a:lnTo>
                    <a:pt x="330" y="1392"/>
                  </a:lnTo>
                  <a:lnTo>
                    <a:pt x="390" y="1632"/>
                  </a:lnTo>
                  <a:lnTo>
                    <a:pt x="556" y="1637"/>
                  </a:lnTo>
                  <a:lnTo>
                    <a:pt x="750" y="1632"/>
                  </a:lnTo>
                  <a:lnTo>
                    <a:pt x="900" y="1782"/>
                  </a:lnTo>
                  <a:lnTo>
                    <a:pt x="1020" y="1692"/>
                  </a:lnTo>
                  <a:lnTo>
                    <a:pt x="1230" y="1812"/>
                  </a:lnTo>
                  <a:lnTo>
                    <a:pt x="1501" y="1782"/>
                  </a:lnTo>
                  <a:lnTo>
                    <a:pt x="1591" y="1842"/>
                  </a:lnTo>
                  <a:lnTo>
                    <a:pt x="1699" y="1801"/>
                  </a:lnTo>
                  <a:lnTo>
                    <a:pt x="1855" y="1801"/>
                  </a:lnTo>
                  <a:lnTo>
                    <a:pt x="1955" y="1865"/>
                  </a:lnTo>
                  <a:lnTo>
                    <a:pt x="2251" y="1962"/>
                  </a:lnTo>
                  <a:lnTo>
                    <a:pt x="2401" y="1962"/>
                  </a:lnTo>
                  <a:lnTo>
                    <a:pt x="2401" y="1782"/>
                  </a:lnTo>
                  <a:lnTo>
                    <a:pt x="2461" y="1572"/>
                  </a:lnTo>
                  <a:lnTo>
                    <a:pt x="2521" y="1362"/>
                  </a:lnTo>
                  <a:lnTo>
                    <a:pt x="2550" y="1225"/>
                  </a:lnTo>
                  <a:lnTo>
                    <a:pt x="2540" y="1033"/>
                  </a:lnTo>
                  <a:lnTo>
                    <a:pt x="2604" y="841"/>
                  </a:lnTo>
                  <a:lnTo>
                    <a:pt x="2641" y="631"/>
                  </a:lnTo>
                  <a:lnTo>
                    <a:pt x="2687" y="539"/>
                  </a:lnTo>
                  <a:lnTo>
                    <a:pt x="2312" y="411"/>
                  </a:lnTo>
                  <a:lnTo>
                    <a:pt x="2047" y="347"/>
                  </a:lnTo>
                  <a:lnTo>
                    <a:pt x="1690" y="283"/>
                  </a:lnTo>
                  <a:lnTo>
                    <a:pt x="1233" y="183"/>
                  </a:lnTo>
                  <a:lnTo>
                    <a:pt x="721" y="0"/>
                  </a:lnTo>
                  <a:lnTo>
                    <a:pt x="758" y="137"/>
                  </a:lnTo>
                  <a:lnTo>
                    <a:pt x="870" y="222"/>
                  </a:lnTo>
                  <a:lnTo>
                    <a:pt x="750" y="282"/>
                  </a:lnTo>
                  <a:lnTo>
                    <a:pt x="840" y="372"/>
                  </a:lnTo>
                  <a:lnTo>
                    <a:pt x="810" y="612"/>
                  </a:lnTo>
                  <a:lnTo>
                    <a:pt x="720" y="852"/>
                  </a:lnTo>
                  <a:lnTo>
                    <a:pt x="570" y="942"/>
                  </a:lnTo>
                  <a:lnTo>
                    <a:pt x="630" y="822"/>
                  </a:lnTo>
                  <a:lnTo>
                    <a:pt x="660" y="822"/>
                  </a:lnTo>
                  <a:lnTo>
                    <a:pt x="660" y="582"/>
                  </a:lnTo>
                  <a:lnTo>
                    <a:pt x="600" y="552"/>
                  </a:lnTo>
                  <a:lnTo>
                    <a:pt x="660" y="492"/>
                  </a:lnTo>
                  <a:lnTo>
                    <a:pt x="547" y="384"/>
                  </a:lnTo>
                  <a:lnTo>
                    <a:pt x="419" y="329"/>
                  </a:lnTo>
                  <a:lnTo>
                    <a:pt x="282" y="265"/>
                  </a:lnTo>
                  <a:lnTo>
                    <a:pt x="90" y="132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Freeform 160"/>
            <p:cNvSpPr>
              <a:spLocks/>
            </p:cNvSpPr>
            <p:nvPr/>
          </p:nvSpPr>
          <p:spPr bwMode="auto">
            <a:xfrm>
              <a:off x="2473747" y="1665654"/>
              <a:ext cx="722784" cy="592747"/>
            </a:xfrm>
            <a:custGeom>
              <a:avLst/>
              <a:gdLst>
                <a:gd name="T0" fmla="*/ 150 w 3256"/>
                <a:gd name="T1" fmla="*/ 0 h 2669"/>
                <a:gd name="T2" fmla="*/ 127 w 3256"/>
                <a:gd name="T3" fmla="*/ 29 h 2669"/>
                <a:gd name="T4" fmla="*/ 132 w 3256"/>
                <a:gd name="T5" fmla="*/ 68 h 2669"/>
                <a:gd name="T6" fmla="*/ 109 w 3256"/>
                <a:gd name="T7" fmla="*/ 85 h 2669"/>
                <a:gd name="T8" fmla="*/ 103 w 3256"/>
                <a:gd name="T9" fmla="*/ 114 h 2669"/>
                <a:gd name="T10" fmla="*/ 91 w 3256"/>
                <a:gd name="T11" fmla="*/ 139 h 2669"/>
                <a:gd name="T12" fmla="*/ 79 w 3256"/>
                <a:gd name="T13" fmla="*/ 173 h 2669"/>
                <a:gd name="T14" fmla="*/ 58 w 3256"/>
                <a:gd name="T15" fmla="*/ 207 h 2669"/>
                <a:gd name="T16" fmla="*/ 30 w 3256"/>
                <a:gd name="T17" fmla="*/ 240 h 2669"/>
                <a:gd name="T18" fmla="*/ 29 w 3256"/>
                <a:gd name="T19" fmla="*/ 263 h 2669"/>
                <a:gd name="T20" fmla="*/ 12 w 3256"/>
                <a:gd name="T21" fmla="*/ 284 h 2669"/>
                <a:gd name="T22" fmla="*/ 17 w 3256"/>
                <a:gd name="T23" fmla="*/ 325 h 2669"/>
                <a:gd name="T24" fmla="*/ 0 w 3256"/>
                <a:gd name="T25" fmla="*/ 357 h 2669"/>
                <a:gd name="T26" fmla="*/ 9 w 3256"/>
                <a:gd name="T27" fmla="*/ 370 h 2669"/>
                <a:gd name="T28" fmla="*/ 46 w 3256"/>
                <a:gd name="T29" fmla="*/ 381 h 2669"/>
                <a:gd name="T30" fmla="*/ 302 w 3256"/>
                <a:gd name="T31" fmla="*/ 460 h 2669"/>
                <a:gd name="T32" fmla="*/ 524 w 3256"/>
                <a:gd name="T33" fmla="*/ 506 h 2669"/>
                <a:gd name="T34" fmla="*/ 547 w 3256"/>
                <a:gd name="T35" fmla="*/ 352 h 2669"/>
                <a:gd name="T36" fmla="*/ 569 w 3256"/>
                <a:gd name="T37" fmla="*/ 318 h 2669"/>
                <a:gd name="T38" fmla="*/ 552 w 3256"/>
                <a:gd name="T39" fmla="*/ 296 h 2669"/>
                <a:gd name="T40" fmla="*/ 552 w 3256"/>
                <a:gd name="T41" fmla="*/ 273 h 2669"/>
                <a:gd name="T42" fmla="*/ 581 w 3256"/>
                <a:gd name="T43" fmla="*/ 256 h 2669"/>
                <a:gd name="T44" fmla="*/ 586 w 3256"/>
                <a:gd name="T45" fmla="*/ 227 h 2669"/>
                <a:gd name="T46" fmla="*/ 586 w 3256"/>
                <a:gd name="T47" fmla="*/ 222 h 2669"/>
                <a:gd name="T48" fmla="*/ 592 w 3256"/>
                <a:gd name="T49" fmla="*/ 210 h 2669"/>
                <a:gd name="T50" fmla="*/ 615 w 3256"/>
                <a:gd name="T51" fmla="*/ 205 h 2669"/>
                <a:gd name="T52" fmla="*/ 617 w 3256"/>
                <a:gd name="T53" fmla="*/ 187 h 2669"/>
                <a:gd name="T54" fmla="*/ 615 w 3256"/>
                <a:gd name="T55" fmla="*/ 165 h 2669"/>
                <a:gd name="T56" fmla="*/ 598 w 3256"/>
                <a:gd name="T57" fmla="*/ 142 h 2669"/>
                <a:gd name="T58" fmla="*/ 571 w 3256"/>
                <a:gd name="T59" fmla="*/ 142 h 2669"/>
                <a:gd name="T60" fmla="*/ 514 w 3256"/>
                <a:gd name="T61" fmla="*/ 124 h 2669"/>
                <a:gd name="T62" fmla="*/ 496 w 3256"/>
                <a:gd name="T63" fmla="*/ 111 h 2669"/>
                <a:gd name="T64" fmla="*/ 466 w 3256"/>
                <a:gd name="T65" fmla="*/ 111 h 2669"/>
                <a:gd name="T66" fmla="*/ 446 w 3256"/>
                <a:gd name="T67" fmla="*/ 119 h 2669"/>
                <a:gd name="T68" fmla="*/ 428 w 3256"/>
                <a:gd name="T69" fmla="*/ 108 h 2669"/>
                <a:gd name="T70" fmla="*/ 377 w 3256"/>
                <a:gd name="T71" fmla="*/ 114 h 2669"/>
                <a:gd name="T72" fmla="*/ 337 w 3256"/>
                <a:gd name="T73" fmla="*/ 91 h 2669"/>
                <a:gd name="T74" fmla="*/ 314 w 3256"/>
                <a:gd name="T75" fmla="*/ 108 h 2669"/>
                <a:gd name="T76" fmla="*/ 286 w 3256"/>
                <a:gd name="T77" fmla="*/ 79 h 2669"/>
                <a:gd name="T78" fmla="*/ 252 w 3256"/>
                <a:gd name="T79" fmla="*/ 80 h 2669"/>
                <a:gd name="T80" fmla="*/ 218 w 3256"/>
                <a:gd name="T81" fmla="*/ 79 h 2669"/>
                <a:gd name="T82" fmla="*/ 206 w 3256"/>
                <a:gd name="T83" fmla="*/ 34 h 2669"/>
                <a:gd name="T84" fmla="*/ 191 w 3256"/>
                <a:gd name="T85" fmla="*/ 16 h 2669"/>
                <a:gd name="T86" fmla="*/ 171 w 3256"/>
                <a:gd name="T87" fmla="*/ 5 h 2669"/>
                <a:gd name="T88" fmla="*/ 150 w 3256"/>
                <a:gd name="T89" fmla="*/ 0 h 266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256" h="2669">
                  <a:moveTo>
                    <a:pt x="789" y="0"/>
                  </a:moveTo>
                  <a:lnTo>
                    <a:pt x="672" y="155"/>
                  </a:lnTo>
                  <a:lnTo>
                    <a:pt x="694" y="359"/>
                  </a:lnTo>
                  <a:lnTo>
                    <a:pt x="574" y="449"/>
                  </a:lnTo>
                  <a:lnTo>
                    <a:pt x="544" y="599"/>
                  </a:lnTo>
                  <a:lnTo>
                    <a:pt x="480" y="731"/>
                  </a:lnTo>
                  <a:lnTo>
                    <a:pt x="416" y="915"/>
                  </a:lnTo>
                  <a:lnTo>
                    <a:pt x="304" y="1091"/>
                  </a:lnTo>
                  <a:lnTo>
                    <a:pt x="160" y="1267"/>
                  </a:lnTo>
                  <a:lnTo>
                    <a:pt x="152" y="1387"/>
                  </a:lnTo>
                  <a:lnTo>
                    <a:pt x="64" y="1499"/>
                  </a:lnTo>
                  <a:lnTo>
                    <a:pt x="88" y="1715"/>
                  </a:lnTo>
                  <a:lnTo>
                    <a:pt x="0" y="1883"/>
                  </a:lnTo>
                  <a:lnTo>
                    <a:pt x="48" y="1952"/>
                  </a:lnTo>
                  <a:lnTo>
                    <a:pt x="244" y="2009"/>
                  </a:lnTo>
                  <a:lnTo>
                    <a:pt x="1594" y="2429"/>
                  </a:lnTo>
                  <a:lnTo>
                    <a:pt x="2765" y="2669"/>
                  </a:lnTo>
                  <a:lnTo>
                    <a:pt x="2885" y="1859"/>
                  </a:lnTo>
                  <a:lnTo>
                    <a:pt x="3005" y="1679"/>
                  </a:lnTo>
                  <a:lnTo>
                    <a:pt x="2915" y="1559"/>
                  </a:lnTo>
                  <a:lnTo>
                    <a:pt x="2915" y="1439"/>
                  </a:lnTo>
                  <a:lnTo>
                    <a:pt x="3065" y="1349"/>
                  </a:lnTo>
                  <a:lnTo>
                    <a:pt x="3095" y="1199"/>
                  </a:lnTo>
                  <a:lnTo>
                    <a:pt x="3095" y="1169"/>
                  </a:lnTo>
                  <a:lnTo>
                    <a:pt x="3125" y="1109"/>
                  </a:lnTo>
                  <a:lnTo>
                    <a:pt x="3245" y="1079"/>
                  </a:lnTo>
                  <a:lnTo>
                    <a:pt x="3256" y="987"/>
                  </a:lnTo>
                  <a:lnTo>
                    <a:pt x="3245" y="869"/>
                  </a:lnTo>
                  <a:lnTo>
                    <a:pt x="3158" y="749"/>
                  </a:lnTo>
                  <a:lnTo>
                    <a:pt x="3012" y="749"/>
                  </a:lnTo>
                  <a:lnTo>
                    <a:pt x="2715" y="653"/>
                  </a:lnTo>
                  <a:lnTo>
                    <a:pt x="2615" y="587"/>
                  </a:lnTo>
                  <a:lnTo>
                    <a:pt x="2460" y="587"/>
                  </a:lnTo>
                  <a:lnTo>
                    <a:pt x="2351" y="629"/>
                  </a:lnTo>
                  <a:lnTo>
                    <a:pt x="2259" y="569"/>
                  </a:lnTo>
                  <a:lnTo>
                    <a:pt x="1989" y="599"/>
                  </a:lnTo>
                  <a:lnTo>
                    <a:pt x="1779" y="480"/>
                  </a:lnTo>
                  <a:lnTo>
                    <a:pt x="1659" y="569"/>
                  </a:lnTo>
                  <a:lnTo>
                    <a:pt x="1508" y="419"/>
                  </a:lnTo>
                  <a:lnTo>
                    <a:pt x="1331" y="423"/>
                  </a:lnTo>
                  <a:lnTo>
                    <a:pt x="1148" y="419"/>
                  </a:lnTo>
                  <a:lnTo>
                    <a:pt x="1088" y="180"/>
                  </a:lnTo>
                  <a:lnTo>
                    <a:pt x="1010" y="87"/>
                  </a:lnTo>
                  <a:lnTo>
                    <a:pt x="905" y="29"/>
                  </a:lnTo>
                  <a:lnTo>
                    <a:pt x="789" y="0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Freeform 161"/>
            <p:cNvSpPr>
              <a:spLocks/>
            </p:cNvSpPr>
            <p:nvPr/>
          </p:nvSpPr>
          <p:spPr bwMode="auto">
            <a:xfrm>
              <a:off x="2422203" y="2099085"/>
              <a:ext cx="775499" cy="1240552"/>
            </a:xfrm>
            <a:custGeom>
              <a:avLst/>
              <a:gdLst>
                <a:gd name="T0" fmla="*/ 42 w 3498"/>
                <a:gd name="T1" fmla="*/ 24 h 5586"/>
                <a:gd name="T2" fmla="*/ 38 w 3498"/>
                <a:gd name="T3" fmla="*/ 71 h 5586"/>
                <a:gd name="T4" fmla="*/ 0 w 3498"/>
                <a:gd name="T5" fmla="*/ 138 h 5586"/>
                <a:gd name="T6" fmla="*/ 23 w 3498"/>
                <a:gd name="T7" fmla="*/ 193 h 5586"/>
                <a:gd name="T8" fmla="*/ 25 w 3498"/>
                <a:gd name="T9" fmla="*/ 248 h 5586"/>
                <a:gd name="T10" fmla="*/ 28 w 3498"/>
                <a:gd name="T11" fmla="*/ 341 h 5586"/>
                <a:gd name="T12" fmla="*/ 47 w 3498"/>
                <a:gd name="T13" fmla="*/ 399 h 5586"/>
                <a:gd name="T14" fmla="*/ 64 w 3498"/>
                <a:gd name="T15" fmla="*/ 430 h 5586"/>
                <a:gd name="T16" fmla="*/ 91 w 3498"/>
                <a:gd name="T17" fmla="*/ 390 h 5586"/>
                <a:gd name="T18" fmla="*/ 92 w 3498"/>
                <a:gd name="T19" fmla="*/ 425 h 5586"/>
                <a:gd name="T20" fmla="*/ 72 w 3498"/>
                <a:gd name="T21" fmla="*/ 452 h 5586"/>
                <a:gd name="T22" fmla="*/ 61 w 3498"/>
                <a:gd name="T23" fmla="*/ 486 h 5586"/>
                <a:gd name="T24" fmla="*/ 111 w 3498"/>
                <a:gd name="T25" fmla="*/ 538 h 5586"/>
                <a:gd name="T26" fmla="*/ 90 w 3498"/>
                <a:gd name="T27" fmla="*/ 569 h 5586"/>
                <a:gd name="T28" fmla="*/ 124 w 3498"/>
                <a:gd name="T29" fmla="*/ 637 h 5586"/>
                <a:gd name="T30" fmla="*/ 152 w 3498"/>
                <a:gd name="T31" fmla="*/ 708 h 5586"/>
                <a:gd name="T32" fmla="*/ 156 w 3498"/>
                <a:gd name="T33" fmla="*/ 783 h 5586"/>
                <a:gd name="T34" fmla="*/ 235 w 3498"/>
                <a:gd name="T35" fmla="*/ 820 h 5586"/>
                <a:gd name="T36" fmla="*/ 288 w 3498"/>
                <a:gd name="T37" fmla="*/ 862 h 5586"/>
                <a:gd name="T38" fmla="*/ 322 w 3498"/>
                <a:gd name="T39" fmla="*/ 879 h 5586"/>
                <a:gd name="T40" fmla="*/ 351 w 3498"/>
                <a:gd name="T41" fmla="*/ 918 h 5586"/>
                <a:gd name="T42" fmla="*/ 385 w 3498"/>
                <a:gd name="T43" fmla="*/ 959 h 5586"/>
                <a:gd name="T44" fmla="*/ 395 w 3498"/>
                <a:gd name="T45" fmla="*/ 1023 h 5586"/>
                <a:gd name="T46" fmla="*/ 441 w 3498"/>
                <a:gd name="T47" fmla="*/ 1040 h 5586"/>
                <a:gd name="T48" fmla="*/ 503 w 3498"/>
                <a:gd name="T49" fmla="*/ 1049 h 5586"/>
                <a:gd name="T50" fmla="*/ 594 w 3498"/>
                <a:gd name="T51" fmla="*/ 1059 h 5586"/>
                <a:gd name="T52" fmla="*/ 612 w 3498"/>
                <a:gd name="T53" fmla="*/ 1027 h 5586"/>
                <a:gd name="T54" fmla="*/ 612 w 3498"/>
                <a:gd name="T55" fmla="*/ 983 h 5586"/>
                <a:gd name="T56" fmla="*/ 623 w 3498"/>
                <a:gd name="T57" fmla="*/ 953 h 5586"/>
                <a:gd name="T58" fmla="*/ 646 w 3498"/>
                <a:gd name="T59" fmla="*/ 919 h 5586"/>
                <a:gd name="T60" fmla="*/ 657 w 3498"/>
                <a:gd name="T61" fmla="*/ 919 h 5586"/>
                <a:gd name="T62" fmla="*/ 640 w 3498"/>
                <a:gd name="T63" fmla="*/ 867 h 5586"/>
                <a:gd name="T64" fmla="*/ 561 w 3498"/>
                <a:gd name="T65" fmla="*/ 737 h 5586"/>
                <a:gd name="T66" fmla="*/ 402 w 3498"/>
                <a:gd name="T67" fmla="*/ 513 h 5586"/>
                <a:gd name="T68" fmla="*/ 295 w 3498"/>
                <a:gd name="T69" fmla="*/ 367 h 5586"/>
                <a:gd name="T70" fmla="*/ 84 w 3498"/>
                <a:gd name="T71" fmla="*/ 9 h 558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498" h="5586">
                  <a:moveTo>
                    <a:pt x="284" y="0"/>
                  </a:moveTo>
                  <a:lnTo>
                    <a:pt x="222" y="126"/>
                  </a:lnTo>
                  <a:lnTo>
                    <a:pt x="292" y="225"/>
                  </a:lnTo>
                  <a:lnTo>
                    <a:pt x="202" y="375"/>
                  </a:lnTo>
                  <a:lnTo>
                    <a:pt x="202" y="555"/>
                  </a:lnTo>
                  <a:lnTo>
                    <a:pt x="0" y="726"/>
                  </a:lnTo>
                  <a:lnTo>
                    <a:pt x="36" y="906"/>
                  </a:lnTo>
                  <a:lnTo>
                    <a:pt x="120" y="1020"/>
                  </a:lnTo>
                  <a:lnTo>
                    <a:pt x="142" y="1125"/>
                  </a:lnTo>
                  <a:lnTo>
                    <a:pt x="132" y="1308"/>
                  </a:lnTo>
                  <a:lnTo>
                    <a:pt x="72" y="1560"/>
                  </a:lnTo>
                  <a:lnTo>
                    <a:pt x="150" y="1800"/>
                  </a:lnTo>
                  <a:lnTo>
                    <a:pt x="262" y="1965"/>
                  </a:lnTo>
                  <a:lnTo>
                    <a:pt x="246" y="2106"/>
                  </a:lnTo>
                  <a:lnTo>
                    <a:pt x="262" y="2265"/>
                  </a:lnTo>
                  <a:lnTo>
                    <a:pt x="336" y="2268"/>
                  </a:lnTo>
                  <a:lnTo>
                    <a:pt x="408" y="2166"/>
                  </a:lnTo>
                  <a:lnTo>
                    <a:pt x="480" y="2058"/>
                  </a:lnTo>
                  <a:lnTo>
                    <a:pt x="516" y="2118"/>
                  </a:lnTo>
                  <a:lnTo>
                    <a:pt x="486" y="2244"/>
                  </a:lnTo>
                  <a:lnTo>
                    <a:pt x="442" y="2385"/>
                  </a:lnTo>
                  <a:lnTo>
                    <a:pt x="382" y="2385"/>
                  </a:lnTo>
                  <a:lnTo>
                    <a:pt x="366" y="2466"/>
                  </a:lnTo>
                  <a:lnTo>
                    <a:pt x="322" y="2565"/>
                  </a:lnTo>
                  <a:lnTo>
                    <a:pt x="492" y="2742"/>
                  </a:lnTo>
                  <a:lnTo>
                    <a:pt x="588" y="2838"/>
                  </a:lnTo>
                  <a:lnTo>
                    <a:pt x="592" y="2926"/>
                  </a:lnTo>
                  <a:lnTo>
                    <a:pt x="474" y="3000"/>
                  </a:lnTo>
                  <a:lnTo>
                    <a:pt x="606" y="3180"/>
                  </a:lnTo>
                  <a:lnTo>
                    <a:pt x="654" y="3360"/>
                  </a:lnTo>
                  <a:lnTo>
                    <a:pt x="768" y="3564"/>
                  </a:lnTo>
                  <a:lnTo>
                    <a:pt x="802" y="3736"/>
                  </a:lnTo>
                  <a:lnTo>
                    <a:pt x="892" y="3856"/>
                  </a:lnTo>
                  <a:lnTo>
                    <a:pt x="822" y="4128"/>
                  </a:lnTo>
                  <a:lnTo>
                    <a:pt x="1042" y="4246"/>
                  </a:lnTo>
                  <a:lnTo>
                    <a:pt x="1242" y="4326"/>
                  </a:lnTo>
                  <a:lnTo>
                    <a:pt x="1372" y="4456"/>
                  </a:lnTo>
                  <a:lnTo>
                    <a:pt x="1522" y="4546"/>
                  </a:lnTo>
                  <a:lnTo>
                    <a:pt x="1612" y="4546"/>
                  </a:lnTo>
                  <a:lnTo>
                    <a:pt x="1702" y="4636"/>
                  </a:lnTo>
                  <a:lnTo>
                    <a:pt x="1702" y="4756"/>
                  </a:lnTo>
                  <a:lnTo>
                    <a:pt x="1854" y="4842"/>
                  </a:lnTo>
                  <a:lnTo>
                    <a:pt x="1962" y="4944"/>
                  </a:lnTo>
                  <a:lnTo>
                    <a:pt x="2033" y="5056"/>
                  </a:lnTo>
                  <a:lnTo>
                    <a:pt x="2063" y="5236"/>
                  </a:lnTo>
                  <a:lnTo>
                    <a:pt x="2088" y="5394"/>
                  </a:lnTo>
                  <a:lnTo>
                    <a:pt x="2123" y="5506"/>
                  </a:lnTo>
                  <a:lnTo>
                    <a:pt x="2328" y="5484"/>
                  </a:lnTo>
                  <a:lnTo>
                    <a:pt x="2466" y="5532"/>
                  </a:lnTo>
                  <a:lnTo>
                    <a:pt x="2658" y="5532"/>
                  </a:lnTo>
                  <a:lnTo>
                    <a:pt x="2856" y="5544"/>
                  </a:lnTo>
                  <a:lnTo>
                    <a:pt x="3138" y="5586"/>
                  </a:lnTo>
                  <a:lnTo>
                    <a:pt x="3233" y="5536"/>
                  </a:lnTo>
                  <a:lnTo>
                    <a:pt x="3233" y="5416"/>
                  </a:lnTo>
                  <a:lnTo>
                    <a:pt x="3192" y="5292"/>
                  </a:lnTo>
                  <a:lnTo>
                    <a:pt x="3234" y="5184"/>
                  </a:lnTo>
                  <a:lnTo>
                    <a:pt x="3323" y="5116"/>
                  </a:lnTo>
                  <a:lnTo>
                    <a:pt x="3293" y="5026"/>
                  </a:lnTo>
                  <a:lnTo>
                    <a:pt x="3348" y="4950"/>
                  </a:lnTo>
                  <a:lnTo>
                    <a:pt x="3413" y="4846"/>
                  </a:lnTo>
                  <a:lnTo>
                    <a:pt x="3473" y="4846"/>
                  </a:lnTo>
                  <a:lnTo>
                    <a:pt x="3498" y="4770"/>
                  </a:lnTo>
                  <a:lnTo>
                    <a:pt x="3384" y="4572"/>
                  </a:lnTo>
                  <a:lnTo>
                    <a:pt x="3353" y="4396"/>
                  </a:lnTo>
                  <a:lnTo>
                    <a:pt x="2963" y="3886"/>
                  </a:lnTo>
                  <a:lnTo>
                    <a:pt x="2453" y="3226"/>
                  </a:lnTo>
                  <a:lnTo>
                    <a:pt x="2124" y="2706"/>
                  </a:lnTo>
                  <a:lnTo>
                    <a:pt x="1702" y="2175"/>
                  </a:lnTo>
                  <a:lnTo>
                    <a:pt x="1560" y="1938"/>
                  </a:lnTo>
                  <a:lnTo>
                    <a:pt x="1822" y="474"/>
                  </a:lnTo>
                  <a:lnTo>
                    <a:pt x="444" y="45"/>
                  </a:lnTo>
                  <a:lnTo>
                    <a:pt x="284" y="0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" name="Freeform 162"/>
            <p:cNvSpPr>
              <a:spLocks/>
            </p:cNvSpPr>
            <p:nvPr/>
          </p:nvSpPr>
          <p:spPr bwMode="auto">
            <a:xfrm>
              <a:off x="2768952" y="2204514"/>
              <a:ext cx="569324" cy="859835"/>
            </a:xfrm>
            <a:custGeom>
              <a:avLst/>
              <a:gdLst>
                <a:gd name="T0" fmla="*/ 49 w 2565"/>
                <a:gd name="T1" fmla="*/ 0 h 3871"/>
                <a:gd name="T2" fmla="*/ 272 w 2565"/>
                <a:gd name="T3" fmla="*/ 46 h 3871"/>
                <a:gd name="T4" fmla="*/ 486 w 2565"/>
                <a:gd name="T5" fmla="*/ 88 h 3871"/>
                <a:gd name="T6" fmla="*/ 480 w 2565"/>
                <a:gd name="T7" fmla="*/ 110 h 3871"/>
                <a:gd name="T8" fmla="*/ 465 w 2565"/>
                <a:gd name="T9" fmla="*/ 183 h 3871"/>
                <a:gd name="T10" fmla="*/ 458 w 2565"/>
                <a:gd name="T11" fmla="*/ 251 h 3871"/>
                <a:gd name="T12" fmla="*/ 450 w 2565"/>
                <a:gd name="T13" fmla="*/ 318 h 3871"/>
                <a:gd name="T14" fmla="*/ 425 w 2565"/>
                <a:gd name="T15" fmla="*/ 472 h 3871"/>
                <a:gd name="T16" fmla="*/ 414 w 2565"/>
                <a:gd name="T17" fmla="*/ 569 h 3871"/>
                <a:gd name="T18" fmla="*/ 409 w 2565"/>
                <a:gd name="T19" fmla="*/ 587 h 3871"/>
                <a:gd name="T20" fmla="*/ 409 w 2565"/>
                <a:gd name="T21" fmla="*/ 612 h 3871"/>
                <a:gd name="T22" fmla="*/ 399 w 2565"/>
                <a:gd name="T23" fmla="*/ 624 h 3871"/>
                <a:gd name="T24" fmla="*/ 404 w 2565"/>
                <a:gd name="T25" fmla="*/ 652 h 3871"/>
                <a:gd name="T26" fmla="*/ 376 w 2565"/>
                <a:gd name="T27" fmla="*/ 642 h 3871"/>
                <a:gd name="T28" fmla="*/ 357 w 2565"/>
                <a:gd name="T29" fmla="*/ 637 h 3871"/>
                <a:gd name="T30" fmla="*/ 342 w 2565"/>
                <a:gd name="T31" fmla="*/ 646 h 3871"/>
                <a:gd name="T32" fmla="*/ 341 w 2565"/>
                <a:gd name="T33" fmla="*/ 662 h 3871"/>
                <a:gd name="T34" fmla="*/ 348 w 2565"/>
                <a:gd name="T35" fmla="*/ 695 h 3871"/>
                <a:gd name="T36" fmla="*/ 346 w 2565"/>
                <a:gd name="T37" fmla="*/ 718 h 3871"/>
                <a:gd name="T38" fmla="*/ 333 w 2565"/>
                <a:gd name="T39" fmla="*/ 734 h 3871"/>
                <a:gd name="T40" fmla="*/ 214 w 2565"/>
                <a:gd name="T41" fmla="*/ 579 h 3871"/>
                <a:gd name="T42" fmla="*/ 170 w 2565"/>
                <a:gd name="T43" fmla="*/ 523 h 3871"/>
                <a:gd name="T44" fmla="*/ 108 w 2565"/>
                <a:gd name="T45" fmla="*/ 424 h 3871"/>
                <a:gd name="T46" fmla="*/ 27 w 2565"/>
                <a:gd name="T47" fmla="*/ 323 h 3871"/>
                <a:gd name="T48" fmla="*/ 0 w 2565"/>
                <a:gd name="T49" fmla="*/ 277 h 3871"/>
                <a:gd name="T50" fmla="*/ 49 w 2565"/>
                <a:gd name="T51" fmla="*/ 0 h 38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565" h="3871">
                  <a:moveTo>
                    <a:pt x="261" y="0"/>
                  </a:moveTo>
                  <a:lnTo>
                    <a:pt x="1437" y="241"/>
                  </a:lnTo>
                  <a:lnTo>
                    <a:pt x="2565" y="465"/>
                  </a:lnTo>
                  <a:lnTo>
                    <a:pt x="2532" y="580"/>
                  </a:lnTo>
                  <a:lnTo>
                    <a:pt x="2454" y="964"/>
                  </a:lnTo>
                  <a:lnTo>
                    <a:pt x="2418" y="1324"/>
                  </a:lnTo>
                  <a:lnTo>
                    <a:pt x="2376" y="1678"/>
                  </a:lnTo>
                  <a:lnTo>
                    <a:pt x="2243" y="2489"/>
                  </a:lnTo>
                  <a:lnTo>
                    <a:pt x="2183" y="2999"/>
                  </a:lnTo>
                  <a:lnTo>
                    <a:pt x="2160" y="3094"/>
                  </a:lnTo>
                  <a:lnTo>
                    <a:pt x="2160" y="3226"/>
                  </a:lnTo>
                  <a:lnTo>
                    <a:pt x="2106" y="3292"/>
                  </a:lnTo>
                  <a:lnTo>
                    <a:pt x="2130" y="3436"/>
                  </a:lnTo>
                  <a:lnTo>
                    <a:pt x="1986" y="3388"/>
                  </a:lnTo>
                  <a:lnTo>
                    <a:pt x="1883" y="3359"/>
                  </a:lnTo>
                  <a:lnTo>
                    <a:pt x="1806" y="3406"/>
                  </a:lnTo>
                  <a:lnTo>
                    <a:pt x="1800" y="3490"/>
                  </a:lnTo>
                  <a:lnTo>
                    <a:pt x="1836" y="3664"/>
                  </a:lnTo>
                  <a:lnTo>
                    <a:pt x="1824" y="3784"/>
                  </a:lnTo>
                  <a:lnTo>
                    <a:pt x="1757" y="3871"/>
                  </a:lnTo>
                  <a:lnTo>
                    <a:pt x="1130" y="3054"/>
                  </a:lnTo>
                  <a:lnTo>
                    <a:pt x="899" y="2758"/>
                  </a:lnTo>
                  <a:lnTo>
                    <a:pt x="569" y="2236"/>
                  </a:lnTo>
                  <a:lnTo>
                    <a:pt x="144" y="1702"/>
                  </a:lnTo>
                  <a:lnTo>
                    <a:pt x="0" y="1459"/>
                  </a:lnTo>
                  <a:lnTo>
                    <a:pt x="261" y="0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Freeform 163"/>
            <p:cNvSpPr>
              <a:spLocks/>
            </p:cNvSpPr>
            <p:nvPr/>
          </p:nvSpPr>
          <p:spPr bwMode="auto">
            <a:xfrm>
              <a:off x="3087586" y="1513366"/>
              <a:ext cx="524809" cy="843434"/>
            </a:xfrm>
            <a:custGeom>
              <a:avLst/>
              <a:gdLst>
                <a:gd name="T0" fmla="*/ 129 w 2360"/>
                <a:gd name="T1" fmla="*/ 2 h 3800"/>
                <a:gd name="T2" fmla="*/ 152 w 2360"/>
                <a:gd name="T3" fmla="*/ 0 h 3800"/>
                <a:gd name="T4" fmla="*/ 186 w 2360"/>
                <a:gd name="T5" fmla="*/ 12 h 3800"/>
                <a:gd name="T6" fmla="*/ 181 w 2360"/>
                <a:gd name="T7" fmla="*/ 59 h 3800"/>
                <a:gd name="T8" fmla="*/ 180 w 2360"/>
                <a:gd name="T9" fmla="*/ 100 h 3800"/>
                <a:gd name="T10" fmla="*/ 180 w 2360"/>
                <a:gd name="T11" fmla="*/ 152 h 3800"/>
                <a:gd name="T12" fmla="*/ 198 w 2360"/>
                <a:gd name="T13" fmla="*/ 179 h 3800"/>
                <a:gd name="T14" fmla="*/ 226 w 2360"/>
                <a:gd name="T15" fmla="*/ 209 h 3800"/>
                <a:gd name="T16" fmla="*/ 237 w 2360"/>
                <a:gd name="T17" fmla="*/ 230 h 3800"/>
                <a:gd name="T18" fmla="*/ 260 w 2360"/>
                <a:gd name="T19" fmla="*/ 243 h 3800"/>
                <a:gd name="T20" fmla="*/ 241 w 2360"/>
                <a:gd name="T21" fmla="*/ 299 h 3800"/>
                <a:gd name="T22" fmla="*/ 241 w 2360"/>
                <a:gd name="T23" fmla="*/ 320 h 3800"/>
                <a:gd name="T24" fmla="*/ 241 w 2360"/>
                <a:gd name="T25" fmla="*/ 341 h 3800"/>
                <a:gd name="T26" fmla="*/ 271 w 2360"/>
                <a:gd name="T27" fmla="*/ 340 h 3800"/>
                <a:gd name="T28" fmla="*/ 288 w 2360"/>
                <a:gd name="T29" fmla="*/ 391 h 3800"/>
                <a:gd name="T30" fmla="*/ 291 w 2360"/>
                <a:gd name="T31" fmla="*/ 421 h 3800"/>
                <a:gd name="T32" fmla="*/ 300 w 2360"/>
                <a:gd name="T33" fmla="*/ 440 h 3800"/>
                <a:gd name="T34" fmla="*/ 316 w 2360"/>
                <a:gd name="T35" fmla="*/ 456 h 3800"/>
                <a:gd name="T36" fmla="*/ 334 w 2360"/>
                <a:gd name="T37" fmla="*/ 465 h 3800"/>
                <a:gd name="T38" fmla="*/ 380 w 2360"/>
                <a:gd name="T39" fmla="*/ 465 h 3800"/>
                <a:gd name="T40" fmla="*/ 397 w 2360"/>
                <a:gd name="T41" fmla="*/ 476 h 3800"/>
                <a:gd name="T42" fmla="*/ 420 w 2360"/>
                <a:gd name="T43" fmla="*/ 471 h 3800"/>
                <a:gd name="T44" fmla="*/ 420 w 2360"/>
                <a:gd name="T45" fmla="*/ 454 h 3800"/>
                <a:gd name="T46" fmla="*/ 448 w 2360"/>
                <a:gd name="T47" fmla="*/ 465 h 3800"/>
                <a:gd name="T48" fmla="*/ 435 w 2360"/>
                <a:gd name="T49" fmla="*/ 590 h 3800"/>
                <a:gd name="T50" fmla="*/ 427 w 2360"/>
                <a:gd name="T51" fmla="*/ 662 h 3800"/>
                <a:gd name="T52" fmla="*/ 421 w 2360"/>
                <a:gd name="T53" fmla="*/ 720 h 3800"/>
                <a:gd name="T54" fmla="*/ 324 w 2360"/>
                <a:gd name="T55" fmla="*/ 694 h 3800"/>
                <a:gd name="T56" fmla="*/ 212 w 2360"/>
                <a:gd name="T57" fmla="*/ 678 h 3800"/>
                <a:gd name="T58" fmla="*/ 0 w 2360"/>
                <a:gd name="T59" fmla="*/ 636 h 3800"/>
                <a:gd name="T60" fmla="*/ 23 w 2360"/>
                <a:gd name="T61" fmla="*/ 482 h 3800"/>
                <a:gd name="T62" fmla="*/ 46 w 2360"/>
                <a:gd name="T63" fmla="*/ 448 h 3800"/>
                <a:gd name="T64" fmla="*/ 28 w 2360"/>
                <a:gd name="T65" fmla="*/ 425 h 3800"/>
                <a:gd name="T66" fmla="*/ 28 w 2360"/>
                <a:gd name="T67" fmla="*/ 403 h 3800"/>
                <a:gd name="T68" fmla="*/ 57 w 2360"/>
                <a:gd name="T69" fmla="*/ 385 h 3800"/>
                <a:gd name="T70" fmla="*/ 63 w 2360"/>
                <a:gd name="T71" fmla="*/ 358 h 3800"/>
                <a:gd name="T72" fmla="*/ 63 w 2360"/>
                <a:gd name="T73" fmla="*/ 351 h 3800"/>
                <a:gd name="T74" fmla="*/ 69 w 2360"/>
                <a:gd name="T75" fmla="*/ 340 h 3800"/>
                <a:gd name="T76" fmla="*/ 91 w 2360"/>
                <a:gd name="T77" fmla="*/ 334 h 3800"/>
                <a:gd name="T78" fmla="*/ 93 w 2360"/>
                <a:gd name="T79" fmla="*/ 317 h 3800"/>
                <a:gd name="T80" fmla="*/ 91 w 2360"/>
                <a:gd name="T81" fmla="*/ 294 h 3800"/>
                <a:gd name="T82" fmla="*/ 75 w 2360"/>
                <a:gd name="T83" fmla="*/ 271 h 3800"/>
                <a:gd name="T84" fmla="*/ 75 w 2360"/>
                <a:gd name="T85" fmla="*/ 237 h 3800"/>
                <a:gd name="T86" fmla="*/ 99 w 2360"/>
                <a:gd name="T87" fmla="*/ 156 h 3800"/>
                <a:gd name="T88" fmla="*/ 103 w 2360"/>
                <a:gd name="T89" fmla="*/ 131 h 3800"/>
                <a:gd name="T90" fmla="*/ 102 w 2360"/>
                <a:gd name="T91" fmla="*/ 96 h 3800"/>
                <a:gd name="T92" fmla="*/ 114 w 2360"/>
                <a:gd name="T93" fmla="*/ 59 h 3800"/>
                <a:gd name="T94" fmla="*/ 120 w 2360"/>
                <a:gd name="T95" fmla="*/ 20 h 3800"/>
                <a:gd name="T96" fmla="*/ 129 w 2360"/>
                <a:gd name="T97" fmla="*/ 2 h 380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360" h="3800">
                  <a:moveTo>
                    <a:pt x="681" y="12"/>
                  </a:moveTo>
                  <a:lnTo>
                    <a:pt x="803" y="0"/>
                  </a:lnTo>
                  <a:lnTo>
                    <a:pt x="979" y="64"/>
                  </a:lnTo>
                  <a:lnTo>
                    <a:pt x="955" y="312"/>
                  </a:lnTo>
                  <a:lnTo>
                    <a:pt x="947" y="528"/>
                  </a:lnTo>
                  <a:lnTo>
                    <a:pt x="950" y="804"/>
                  </a:lnTo>
                  <a:lnTo>
                    <a:pt x="1043" y="944"/>
                  </a:lnTo>
                  <a:lnTo>
                    <a:pt x="1190" y="1104"/>
                  </a:lnTo>
                  <a:lnTo>
                    <a:pt x="1251" y="1216"/>
                  </a:lnTo>
                  <a:lnTo>
                    <a:pt x="1370" y="1284"/>
                  </a:lnTo>
                  <a:lnTo>
                    <a:pt x="1267" y="1576"/>
                  </a:lnTo>
                  <a:lnTo>
                    <a:pt x="1267" y="1688"/>
                  </a:lnTo>
                  <a:lnTo>
                    <a:pt x="1267" y="1800"/>
                  </a:lnTo>
                  <a:lnTo>
                    <a:pt x="1430" y="1794"/>
                  </a:lnTo>
                  <a:lnTo>
                    <a:pt x="1515" y="2064"/>
                  </a:lnTo>
                  <a:lnTo>
                    <a:pt x="1531" y="2224"/>
                  </a:lnTo>
                  <a:lnTo>
                    <a:pt x="1579" y="2320"/>
                  </a:lnTo>
                  <a:lnTo>
                    <a:pt x="1667" y="2408"/>
                  </a:lnTo>
                  <a:lnTo>
                    <a:pt x="1760" y="2454"/>
                  </a:lnTo>
                  <a:lnTo>
                    <a:pt x="2000" y="2454"/>
                  </a:lnTo>
                  <a:lnTo>
                    <a:pt x="2090" y="2514"/>
                  </a:lnTo>
                  <a:lnTo>
                    <a:pt x="2210" y="2484"/>
                  </a:lnTo>
                  <a:lnTo>
                    <a:pt x="2210" y="2394"/>
                  </a:lnTo>
                  <a:lnTo>
                    <a:pt x="2360" y="2454"/>
                  </a:lnTo>
                  <a:lnTo>
                    <a:pt x="2291" y="3112"/>
                  </a:lnTo>
                  <a:lnTo>
                    <a:pt x="2251" y="3496"/>
                  </a:lnTo>
                  <a:lnTo>
                    <a:pt x="2219" y="3800"/>
                  </a:lnTo>
                  <a:lnTo>
                    <a:pt x="1707" y="3664"/>
                  </a:lnTo>
                  <a:lnTo>
                    <a:pt x="1115" y="3576"/>
                  </a:lnTo>
                  <a:lnTo>
                    <a:pt x="0" y="3355"/>
                  </a:lnTo>
                  <a:lnTo>
                    <a:pt x="121" y="2544"/>
                  </a:lnTo>
                  <a:lnTo>
                    <a:pt x="241" y="2365"/>
                  </a:lnTo>
                  <a:lnTo>
                    <a:pt x="150" y="2242"/>
                  </a:lnTo>
                  <a:lnTo>
                    <a:pt x="150" y="2125"/>
                  </a:lnTo>
                  <a:lnTo>
                    <a:pt x="300" y="2034"/>
                  </a:lnTo>
                  <a:lnTo>
                    <a:pt x="330" y="1887"/>
                  </a:lnTo>
                  <a:lnTo>
                    <a:pt x="330" y="1852"/>
                  </a:lnTo>
                  <a:lnTo>
                    <a:pt x="361" y="1794"/>
                  </a:lnTo>
                  <a:lnTo>
                    <a:pt x="478" y="1764"/>
                  </a:lnTo>
                  <a:lnTo>
                    <a:pt x="492" y="1671"/>
                  </a:lnTo>
                  <a:lnTo>
                    <a:pt x="480" y="1554"/>
                  </a:lnTo>
                  <a:lnTo>
                    <a:pt x="393" y="1432"/>
                  </a:lnTo>
                  <a:lnTo>
                    <a:pt x="396" y="1252"/>
                  </a:lnTo>
                  <a:lnTo>
                    <a:pt x="519" y="823"/>
                  </a:lnTo>
                  <a:lnTo>
                    <a:pt x="544" y="691"/>
                  </a:lnTo>
                  <a:lnTo>
                    <a:pt x="535" y="505"/>
                  </a:lnTo>
                  <a:lnTo>
                    <a:pt x="598" y="312"/>
                  </a:lnTo>
                  <a:lnTo>
                    <a:pt x="633" y="105"/>
                  </a:lnTo>
                  <a:lnTo>
                    <a:pt x="681" y="12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" name="Freeform 164"/>
            <p:cNvSpPr>
              <a:spLocks/>
            </p:cNvSpPr>
            <p:nvPr/>
          </p:nvSpPr>
          <p:spPr bwMode="auto">
            <a:xfrm>
              <a:off x="6454329" y="2362658"/>
              <a:ext cx="28115" cy="25772"/>
            </a:xfrm>
            <a:custGeom>
              <a:avLst/>
              <a:gdLst>
                <a:gd name="T0" fmla="*/ 0 w 51"/>
                <a:gd name="T1" fmla="*/ 8 h 51"/>
                <a:gd name="T2" fmla="*/ 10 w 51"/>
                <a:gd name="T3" fmla="*/ 0 h 51"/>
                <a:gd name="T4" fmla="*/ 24 w 51"/>
                <a:gd name="T5" fmla="*/ 10 h 51"/>
                <a:gd name="T6" fmla="*/ 10 w 51"/>
                <a:gd name="T7" fmla="*/ 22 h 51"/>
                <a:gd name="T8" fmla="*/ 10 w 51"/>
                <a:gd name="T9" fmla="*/ 16 h 51"/>
                <a:gd name="T10" fmla="*/ 9 w 51"/>
                <a:gd name="T11" fmla="*/ 13 h 51"/>
                <a:gd name="T12" fmla="*/ 6 w 51"/>
                <a:gd name="T13" fmla="*/ 10 h 51"/>
                <a:gd name="T14" fmla="*/ 0 w 51"/>
                <a:gd name="T15" fmla="*/ 8 h 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" h="51">
                  <a:moveTo>
                    <a:pt x="0" y="18"/>
                  </a:moveTo>
                  <a:lnTo>
                    <a:pt x="21" y="0"/>
                  </a:lnTo>
                  <a:lnTo>
                    <a:pt x="51" y="24"/>
                  </a:lnTo>
                  <a:lnTo>
                    <a:pt x="22" y="51"/>
                  </a:lnTo>
                  <a:lnTo>
                    <a:pt x="22" y="38"/>
                  </a:lnTo>
                  <a:lnTo>
                    <a:pt x="20" y="29"/>
                  </a:lnTo>
                  <a:lnTo>
                    <a:pt x="12" y="23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chemeClr val="accent1">
                  <a:alpha val="62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" name="Rectangle 3"/>
          <p:cNvSpPr/>
          <p:nvPr/>
        </p:nvSpPr>
        <p:spPr>
          <a:xfrm>
            <a:off x="-13852" y="2508239"/>
            <a:ext cx="6136764" cy="4365543"/>
          </a:xfrm>
          <a:custGeom>
            <a:avLst/>
            <a:gdLst>
              <a:gd name="connsiteX0" fmla="*/ 0 w 7232073"/>
              <a:gd name="connsiteY0" fmla="*/ 0 h 6788727"/>
              <a:gd name="connsiteX1" fmla="*/ 7232073 w 7232073"/>
              <a:gd name="connsiteY1" fmla="*/ 0 h 6788727"/>
              <a:gd name="connsiteX2" fmla="*/ 7232073 w 7232073"/>
              <a:gd name="connsiteY2" fmla="*/ 6788727 h 6788727"/>
              <a:gd name="connsiteX3" fmla="*/ 0 w 7232073"/>
              <a:gd name="connsiteY3" fmla="*/ 6788727 h 6788727"/>
              <a:gd name="connsiteX4" fmla="*/ 0 w 7232073"/>
              <a:gd name="connsiteY4" fmla="*/ 0 h 6788727"/>
              <a:gd name="connsiteX0" fmla="*/ 0 w 12275127"/>
              <a:gd name="connsiteY0" fmla="*/ 0 h 6788727"/>
              <a:gd name="connsiteX1" fmla="*/ 12275127 w 12275127"/>
              <a:gd name="connsiteY1" fmla="*/ 3629891 h 6788727"/>
              <a:gd name="connsiteX2" fmla="*/ 7232073 w 12275127"/>
              <a:gd name="connsiteY2" fmla="*/ 6788727 h 6788727"/>
              <a:gd name="connsiteX3" fmla="*/ 0 w 12275127"/>
              <a:gd name="connsiteY3" fmla="*/ 6788727 h 6788727"/>
              <a:gd name="connsiteX4" fmla="*/ 0 w 12275127"/>
              <a:gd name="connsiteY4" fmla="*/ 0 h 6788727"/>
              <a:gd name="connsiteX0" fmla="*/ 0 w 12275127"/>
              <a:gd name="connsiteY0" fmla="*/ 0 h 8756072"/>
              <a:gd name="connsiteX1" fmla="*/ 12275127 w 12275127"/>
              <a:gd name="connsiteY1" fmla="*/ 3629891 h 8756072"/>
              <a:gd name="connsiteX2" fmla="*/ 7148945 w 12275127"/>
              <a:gd name="connsiteY2" fmla="*/ 8756072 h 8756072"/>
              <a:gd name="connsiteX3" fmla="*/ 0 w 12275127"/>
              <a:gd name="connsiteY3" fmla="*/ 6788727 h 8756072"/>
              <a:gd name="connsiteX4" fmla="*/ 0 w 12275127"/>
              <a:gd name="connsiteY4" fmla="*/ 0 h 8756072"/>
              <a:gd name="connsiteX0" fmla="*/ 0 w 12275127"/>
              <a:gd name="connsiteY0" fmla="*/ 0 h 8756072"/>
              <a:gd name="connsiteX1" fmla="*/ 12275127 w 12275127"/>
              <a:gd name="connsiteY1" fmla="*/ 3629891 h 8756072"/>
              <a:gd name="connsiteX2" fmla="*/ 7148945 w 12275127"/>
              <a:gd name="connsiteY2" fmla="*/ 8756072 h 8756072"/>
              <a:gd name="connsiteX3" fmla="*/ 0 w 12275127"/>
              <a:gd name="connsiteY3" fmla="*/ 8672945 h 8756072"/>
              <a:gd name="connsiteX4" fmla="*/ 0 w 12275127"/>
              <a:gd name="connsiteY4" fmla="*/ 0 h 8756072"/>
              <a:gd name="connsiteX0" fmla="*/ 0 w 12275127"/>
              <a:gd name="connsiteY0" fmla="*/ 0 h 8728363"/>
              <a:gd name="connsiteX1" fmla="*/ 12275127 w 12275127"/>
              <a:gd name="connsiteY1" fmla="*/ 3629891 h 8728363"/>
              <a:gd name="connsiteX2" fmla="*/ 7342909 w 12275127"/>
              <a:gd name="connsiteY2" fmla="*/ 8728363 h 8728363"/>
              <a:gd name="connsiteX3" fmla="*/ 0 w 12275127"/>
              <a:gd name="connsiteY3" fmla="*/ 8672945 h 8728363"/>
              <a:gd name="connsiteX4" fmla="*/ 0 w 12275127"/>
              <a:gd name="connsiteY4" fmla="*/ 0 h 8728363"/>
              <a:gd name="connsiteX0" fmla="*/ 0 w 12275127"/>
              <a:gd name="connsiteY0" fmla="*/ 0 h 8700654"/>
              <a:gd name="connsiteX1" fmla="*/ 12275127 w 12275127"/>
              <a:gd name="connsiteY1" fmla="*/ 3629891 h 8700654"/>
              <a:gd name="connsiteX2" fmla="*/ 7370618 w 12275127"/>
              <a:gd name="connsiteY2" fmla="*/ 8700654 h 8700654"/>
              <a:gd name="connsiteX3" fmla="*/ 0 w 12275127"/>
              <a:gd name="connsiteY3" fmla="*/ 8672945 h 8700654"/>
              <a:gd name="connsiteX4" fmla="*/ 0 w 12275127"/>
              <a:gd name="connsiteY4" fmla="*/ 0 h 8700654"/>
              <a:gd name="connsiteX0" fmla="*/ 0 w 12275127"/>
              <a:gd name="connsiteY0" fmla="*/ 0 h 8732222"/>
              <a:gd name="connsiteX1" fmla="*/ 12275127 w 12275127"/>
              <a:gd name="connsiteY1" fmla="*/ 3629891 h 8732222"/>
              <a:gd name="connsiteX2" fmla="*/ 7370618 w 12275127"/>
              <a:gd name="connsiteY2" fmla="*/ 8700654 h 8732222"/>
              <a:gd name="connsiteX3" fmla="*/ 0 w 12275127"/>
              <a:gd name="connsiteY3" fmla="*/ 8732222 h 8732222"/>
              <a:gd name="connsiteX4" fmla="*/ 0 w 12275127"/>
              <a:gd name="connsiteY4" fmla="*/ 0 h 8732222"/>
              <a:gd name="connsiteX0" fmla="*/ 0 w 12275127"/>
              <a:gd name="connsiteY0" fmla="*/ 0 h 8732222"/>
              <a:gd name="connsiteX1" fmla="*/ 12275127 w 12275127"/>
              <a:gd name="connsiteY1" fmla="*/ 3629891 h 8732222"/>
              <a:gd name="connsiteX2" fmla="*/ 7370618 w 12275127"/>
              <a:gd name="connsiteY2" fmla="*/ 8717590 h 8732222"/>
              <a:gd name="connsiteX3" fmla="*/ 0 w 12275127"/>
              <a:gd name="connsiteY3" fmla="*/ 8732222 h 8732222"/>
              <a:gd name="connsiteX4" fmla="*/ 0 w 12275127"/>
              <a:gd name="connsiteY4" fmla="*/ 0 h 8732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5127" h="8732222">
                <a:moveTo>
                  <a:pt x="0" y="0"/>
                </a:moveTo>
                <a:lnTo>
                  <a:pt x="12275127" y="3629891"/>
                </a:lnTo>
                <a:lnTo>
                  <a:pt x="7370618" y="8717590"/>
                </a:lnTo>
                <a:lnTo>
                  <a:pt x="0" y="873222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Freeform 7"/>
          <p:cNvSpPr/>
          <p:nvPr/>
        </p:nvSpPr>
        <p:spPr>
          <a:xfrm>
            <a:off x="5715447" y="5906020"/>
            <a:ext cx="1903958" cy="951980"/>
          </a:xfrm>
          <a:custGeom>
            <a:avLst/>
            <a:gdLst>
              <a:gd name="connsiteX0" fmla="*/ 1904206 w 3808412"/>
              <a:gd name="connsiteY0" fmla="*/ 0 h 1904207"/>
              <a:gd name="connsiteX1" fmla="*/ 3808412 w 3808412"/>
              <a:gd name="connsiteY1" fmla="*/ 1904206 h 1904207"/>
              <a:gd name="connsiteX2" fmla="*/ 3808411 w 3808412"/>
              <a:gd name="connsiteY2" fmla="*/ 1904207 h 1904207"/>
              <a:gd name="connsiteX3" fmla="*/ 1 w 3808412"/>
              <a:gd name="connsiteY3" fmla="*/ 1904207 h 1904207"/>
              <a:gd name="connsiteX4" fmla="*/ 0 w 3808412"/>
              <a:gd name="connsiteY4" fmla="*/ 1904206 h 1904207"/>
              <a:gd name="connsiteX5" fmla="*/ 1904206 w 3808412"/>
              <a:gd name="connsiteY5" fmla="*/ 0 h 190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08412" h="1904207">
                <a:moveTo>
                  <a:pt x="1904206" y="0"/>
                </a:moveTo>
                <a:lnTo>
                  <a:pt x="3808412" y="1904206"/>
                </a:lnTo>
                <a:lnTo>
                  <a:pt x="3808411" y="1904207"/>
                </a:lnTo>
                <a:lnTo>
                  <a:pt x="1" y="1904207"/>
                </a:lnTo>
                <a:lnTo>
                  <a:pt x="0" y="1904206"/>
                </a:lnTo>
                <a:lnTo>
                  <a:pt x="1904206" y="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Rectangle 3"/>
          <p:cNvSpPr/>
          <p:nvPr/>
        </p:nvSpPr>
        <p:spPr>
          <a:xfrm>
            <a:off x="8559341" y="1118433"/>
            <a:ext cx="332099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Partnering with Momenum3 allows us to provide integration services and customization that other software vendors simply can’t offer.</a:t>
            </a:r>
          </a:p>
          <a:p>
            <a:endParaRPr lang="en-US" sz="1600" dirty="0"/>
          </a:p>
          <a:p>
            <a:r>
              <a:rPr lang="en-US" sz="1600" dirty="0"/>
              <a:t>This product will allow customers to achieve a level of efficiency thru integration and consolidation that is lacking in the in the space.</a:t>
            </a:r>
          </a:p>
          <a:p>
            <a:r>
              <a:rPr lang="en-US" sz="1600" dirty="0"/>
              <a:t> </a:t>
            </a:r>
          </a:p>
          <a:p>
            <a:r>
              <a:rPr lang="en-US" sz="1600" dirty="0"/>
              <a:t>This one product is the core operational system for a large Trust Management company today.  It is used by Trust professionals to manage and organize their day, view and report asset performance, and to manage all communication with customers</a:t>
            </a:r>
          </a:p>
        </p:txBody>
      </p:sp>
      <p:pic>
        <p:nvPicPr>
          <p:cNvPr id="2050" name="Picture 2" descr="Mobile Por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529" y="385314"/>
            <a:ext cx="4734313" cy="631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92993" y="3259849"/>
            <a:ext cx="270754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Developed by a team that has been building software for over 25 years in cooperation with one of the largest privately held Trust companies in the United States.  </a:t>
            </a:r>
          </a:p>
        </p:txBody>
      </p:sp>
    </p:spTree>
    <p:extLst>
      <p:ext uri="{BB962C8B-B14F-4D97-AF65-F5344CB8AC3E}">
        <p14:creationId xmlns:p14="http://schemas.microsoft.com/office/powerpoint/2010/main" val="390786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50" b="31553"/>
          <a:stretch/>
        </p:blipFill>
        <p:spPr>
          <a:xfrm>
            <a:off x="0" y="1"/>
            <a:ext cx="12192000" cy="3352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"/>
            <a:ext cx="12192000" cy="3352800"/>
          </a:xfrm>
          <a:prstGeom prst="rect">
            <a:avLst/>
          </a:prstGeom>
          <a:gradFill flip="none" rotWithShape="1">
            <a:gsLst>
              <a:gs pos="16000">
                <a:schemeClr val="accent1">
                  <a:lumMod val="75000"/>
                  <a:alpha val="94000"/>
                </a:schemeClr>
              </a:gs>
              <a:gs pos="100000">
                <a:schemeClr val="accent2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24656"/>
            <a:ext cx="12192000" cy="1858898"/>
          </a:xfrm>
        </p:spPr>
        <p:txBody>
          <a:bodyPr anchor="ctr"/>
          <a:lstStyle/>
          <a:p>
            <a:r>
              <a:rPr lang="en-US" sz="6000" dirty="0">
                <a:solidFill>
                  <a:schemeClr val="bg1"/>
                </a:solidFill>
              </a:rPr>
              <a:t>Our product will:</a:t>
            </a:r>
          </a:p>
        </p:txBody>
      </p:sp>
      <p:sp>
        <p:nvSpPr>
          <p:cNvPr id="2" name="Rectangle 1"/>
          <p:cNvSpPr/>
          <p:nvPr/>
        </p:nvSpPr>
        <p:spPr>
          <a:xfrm>
            <a:off x="147241" y="4194261"/>
            <a:ext cx="21351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Bring multiple required functions under a single, integrated platform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2429" y="4194261"/>
            <a:ext cx="1769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Support client on-boarding workflow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325120" y="4194261"/>
            <a:ext cx="15892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Not require any other 3</a:t>
            </a:r>
            <a:r>
              <a:rPr lang="en-US" sz="1600" baseline="30000" dirty="0"/>
              <a:t>rd</a:t>
            </a:r>
            <a:r>
              <a:rPr lang="en-US" sz="1600" dirty="0"/>
              <a:t> party software products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073626" y="4194261"/>
            <a:ext cx="19972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Be capable of integrating with any existing operational products/systems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8273305" y="4194261"/>
            <a:ext cx="15027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Have a flexible pricing model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0253297" y="4194261"/>
            <a:ext cx="1484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Be a SaaS solution offering low startup costs and TCO</a:t>
            </a:r>
          </a:p>
        </p:txBody>
      </p:sp>
      <p:sp>
        <p:nvSpPr>
          <p:cNvPr id="41" name="Freeform: Shape 76">
            <a:extLst>
              <a:ext uri="{FF2B5EF4-FFF2-40B4-BE49-F238E27FC236}">
                <a16:creationId xmlns:a16="http://schemas.microsoft.com/office/drawing/2014/main" id="{650542DE-D7AA-4313-95C3-6626FDC6FD62}"/>
              </a:ext>
            </a:extLst>
          </p:cNvPr>
          <p:cNvSpPr/>
          <p:nvPr/>
        </p:nvSpPr>
        <p:spPr>
          <a:xfrm>
            <a:off x="10239534" y="2719137"/>
            <a:ext cx="1475262" cy="1475126"/>
          </a:xfrm>
          <a:custGeom>
            <a:avLst/>
            <a:gdLst>
              <a:gd name="connsiteX0" fmla="*/ 1494167 w 1634370"/>
              <a:gd name="connsiteY0" fmla="*/ 432306 h 1634370"/>
              <a:gd name="connsiteX1" fmla="*/ 821449 w 1634370"/>
              <a:gd name="connsiteY1" fmla="*/ 1596795 h 1634370"/>
              <a:gd name="connsiteX2" fmla="*/ 148730 w 1634370"/>
              <a:gd name="connsiteY2" fmla="*/ 432306 h 1634370"/>
              <a:gd name="connsiteX3" fmla="*/ 1494167 w 1634370"/>
              <a:gd name="connsiteY3" fmla="*/ 432306 h 163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4370" h="1634370">
                <a:moveTo>
                  <a:pt x="1494167" y="432306"/>
                </a:moveTo>
                <a:cubicBezTo>
                  <a:pt x="1791856" y="948884"/>
                  <a:pt x="1419745" y="1596795"/>
                  <a:pt x="821449" y="1596795"/>
                </a:cubicBezTo>
                <a:cubicBezTo>
                  <a:pt x="226071" y="1596795"/>
                  <a:pt x="-150418" y="950343"/>
                  <a:pt x="148730" y="432306"/>
                </a:cubicBezTo>
                <a:cubicBezTo>
                  <a:pt x="446419" y="-84271"/>
                  <a:pt x="1195019" y="-87190"/>
                  <a:pt x="1494167" y="432306"/>
                </a:cubicBezTo>
                <a:close/>
              </a:path>
            </a:pathLst>
          </a:custGeom>
          <a:noFill/>
          <a:ln w="412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Freeform: Shape 77">
            <a:extLst>
              <a:ext uri="{FF2B5EF4-FFF2-40B4-BE49-F238E27FC236}">
                <a16:creationId xmlns:a16="http://schemas.microsoft.com/office/drawing/2014/main" id="{84FC14DF-BE97-4FC3-A7C3-6B849D97B85F}"/>
              </a:ext>
            </a:extLst>
          </p:cNvPr>
          <p:cNvSpPr/>
          <p:nvPr/>
        </p:nvSpPr>
        <p:spPr>
          <a:xfrm>
            <a:off x="10345817" y="2825820"/>
            <a:ext cx="1264511" cy="1264393"/>
          </a:xfrm>
          <a:custGeom>
            <a:avLst/>
            <a:gdLst>
              <a:gd name="connsiteX0" fmla="*/ 1293243 w 1400888"/>
              <a:gd name="connsiteY0" fmla="*/ 362262 h 1400888"/>
              <a:gd name="connsiteX1" fmla="*/ 703703 w 1400888"/>
              <a:gd name="connsiteY1" fmla="*/ 1383743 h 1400888"/>
              <a:gd name="connsiteX2" fmla="*/ 114162 w 1400888"/>
              <a:gd name="connsiteY2" fmla="*/ 362262 h 1400888"/>
              <a:gd name="connsiteX3" fmla="*/ 1293243 w 1400888"/>
              <a:gd name="connsiteY3" fmla="*/ 362262 h 140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888" h="1400888">
                <a:moveTo>
                  <a:pt x="1293243" y="362262"/>
                </a:moveTo>
                <a:cubicBezTo>
                  <a:pt x="1554451" y="814632"/>
                  <a:pt x="1229036" y="1383743"/>
                  <a:pt x="703703" y="1383743"/>
                </a:cubicBezTo>
                <a:cubicBezTo>
                  <a:pt x="181288" y="1383743"/>
                  <a:pt x="-148505" y="817551"/>
                  <a:pt x="114162" y="362262"/>
                </a:cubicBezTo>
                <a:cubicBezTo>
                  <a:pt x="375369" y="-90108"/>
                  <a:pt x="1030577" y="-93027"/>
                  <a:pt x="1293243" y="362262"/>
                </a:cubicBezTo>
                <a:close/>
              </a:path>
            </a:pathLst>
          </a:custGeom>
          <a:gradFill flip="none" rotWithShape="1">
            <a:gsLst>
              <a:gs pos="37000">
                <a:schemeClr val="accent1"/>
              </a:gs>
              <a:gs pos="100000">
                <a:schemeClr val="accent2"/>
              </a:gs>
            </a:gsLst>
            <a:lin ang="5400000" scaled="1"/>
            <a:tileRect/>
          </a:gra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165" y="3081067"/>
            <a:ext cx="720000" cy="720000"/>
          </a:xfrm>
          <a:prstGeom prst="rect">
            <a:avLst/>
          </a:prstGeom>
        </p:spPr>
      </p:pic>
      <p:sp>
        <p:nvSpPr>
          <p:cNvPr id="38" name="Freeform: Shape 76">
            <a:extLst>
              <a:ext uri="{FF2B5EF4-FFF2-40B4-BE49-F238E27FC236}">
                <a16:creationId xmlns:a16="http://schemas.microsoft.com/office/drawing/2014/main" id="{650542DE-D7AA-4313-95C3-6626FDC6FD62}"/>
              </a:ext>
            </a:extLst>
          </p:cNvPr>
          <p:cNvSpPr/>
          <p:nvPr/>
        </p:nvSpPr>
        <p:spPr>
          <a:xfrm>
            <a:off x="8287068" y="2719137"/>
            <a:ext cx="1475262" cy="1475126"/>
          </a:xfrm>
          <a:custGeom>
            <a:avLst/>
            <a:gdLst>
              <a:gd name="connsiteX0" fmla="*/ 1494167 w 1634370"/>
              <a:gd name="connsiteY0" fmla="*/ 432306 h 1634370"/>
              <a:gd name="connsiteX1" fmla="*/ 821449 w 1634370"/>
              <a:gd name="connsiteY1" fmla="*/ 1596795 h 1634370"/>
              <a:gd name="connsiteX2" fmla="*/ 148730 w 1634370"/>
              <a:gd name="connsiteY2" fmla="*/ 432306 h 1634370"/>
              <a:gd name="connsiteX3" fmla="*/ 1494167 w 1634370"/>
              <a:gd name="connsiteY3" fmla="*/ 432306 h 163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4370" h="1634370">
                <a:moveTo>
                  <a:pt x="1494167" y="432306"/>
                </a:moveTo>
                <a:cubicBezTo>
                  <a:pt x="1791856" y="948884"/>
                  <a:pt x="1419745" y="1596795"/>
                  <a:pt x="821449" y="1596795"/>
                </a:cubicBezTo>
                <a:cubicBezTo>
                  <a:pt x="226071" y="1596795"/>
                  <a:pt x="-150418" y="950343"/>
                  <a:pt x="148730" y="432306"/>
                </a:cubicBezTo>
                <a:cubicBezTo>
                  <a:pt x="446419" y="-84271"/>
                  <a:pt x="1195019" y="-87190"/>
                  <a:pt x="1494167" y="432306"/>
                </a:cubicBezTo>
                <a:close/>
              </a:path>
            </a:pathLst>
          </a:custGeom>
          <a:noFill/>
          <a:ln w="412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: Shape 77">
            <a:extLst>
              <a:ext uri="{FF2B5EF4-FFF2-40B4-BE49-F238E27FC236}">
                <a16:creationId xmlns:a16="http://schemas.microsoft.com/office/drawing/2014/main" id="{84FC14DF-BE97-4FC3-A7C3-6B849D97B85F}"/>
              </a:ext>
            </a:extLst>
          </p:cNvPr>
          <p:cNvSpPr/>
          <p:nvPr/>
        </p:nvSpPr>
        <p:spPr>
          <a:xfrm>
            <a:off x="8393351" y="2825820"/>
            <a:ext cx="1264511" cy="1264393"/>
          </a:xfrm>
          <a:custGeom>
            <a:avLst/>
            <a:gdLst>
              <a:gd name="connsiteX0" fmla="*/ 1293243 w 1400888"/>
              <a:gd name="connsiteY0" fmla="*/ 362262 h 1400888"/>
              <a:gd name="connsiteX1" fmla="*/ 703703 w 1400888"/>
              <a:gd name="connsiteY1" fmla="*/ 1383743 h 1400888"/>
              <a:gd name="connsiteX2" fmla="*/ 114162 w 1400888"/>
              <a:gd name="connsiteY2" fmla="*/ 362262 h 1400888"/>
              <a:gd name="connsiteX3" fmla="*/ 1293243 w 1400888"/>
              <a:gd name="connsiteY3" fmla="*/ 362262 h 140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888" h="1400888">
                <a:moveTo>
                  <a:pt x="1293243" y="362262"/>
                </a:moveTo>
                <a:cubicBezTo>
                  <a:pt x="1554451" y="814632"/>
                  <a:pt x="1229036" y="1383743"/>
                  <a:pt x="703703" y="1383743"/>
                </a:cubicBezTo>
                <a:cubicBezTo>
                  <a:pt x="181288" y="1383743"/>
                  <a:pt x="-148505" y="817551"/>
                  <a:pt x="114162" y="362262"/>
                </a:cubicBezTo>
                <a:cubicBezTo>
                  <a:pt x="375369" y="-90108"/>
                  <a:pt x="1030577" y="-93027"/>
                  <a:pt x="1293243" y="362262"/>
                </a:cubicBezTo>
                <a:close/>
              </a:path>
            </a:pathLst>
          </a:custGeom>
          <a:gradFill flip="none" rotWithShape="1">
            <a:gsLst>
              <a:gs pos="37000">
                <a:schemeClr val="accent1"/>
              </a:gs>
              <a:gs pos="100000">
                <a:schemeClr val="accent2"/>
              </a:gs>
            </a:gsLst>
            <a:lin ang="5400000" scaled="1"/>
            <a:tileRect/>
          </a:gra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457" y="3081067"/>
            <a:ext cx="720000" cy="720000"/>
          </a:xfrm>
          <a:prstGeom prst="rect">
            <a:avLst/>
          </a:prstGeom>
        </p:spPr>
      </p:pic>
      <p:sp>
        <p:nvSpPr>
          <p:cNvPr id="35" name="Freeform: Shape 76">
            <a:extLst>
              <a:ext uri="{FF2B5EF4-FFF2-40B4-BE49-F238E27FC236}">
                <a16:creationId xmlns:a16="http://schemas.microsoft.com/office/drawing/2014/main" id="{650542DE-D7AA-4313-95C3-6626FDC6FD62}"/>
              </a:ext>
            </a:extLst>
          </p:cNvPr>
          <p:cNvSpPr/>
          <p:nvPr/>
        </p:nvSpPr>
        <p:spPr>
          <a:xfrm>
            <a:off x="6334602" y="2719137"/>
            <a:ext cx="1475262" cy="1475126"/>
          </a:xfrm>
          <a:custGeom>
            <a:avLst/>
            <a:gdLst>
              <a:gd name="connsiteX0" fmla="*/ 1494167 w 1634370"/>
              <a:gd name="connsiteY0" fmla="*/ 432306 h 1634370"/>
              <a:gd name="connsiteX1" fmla="*/ 821449 w 1634370"/>
              <a:gd name="connsiteY1" fmla="*/ 1596795 h 1634370"/>
              <a:gd name="connsiteX2" fmla="*/ 148730 w 1634370"/>
              <a:gd name="connsiteY2" fmla="*/ 432306 h 1634370"/>
              <a:gd name="connsiteX3" fmla="*/ 1494167 w 1634370"/>
              <a:gd name="connsiteY3" fmla="*/ 432306 h 163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4370" h="1634370">
                <a:moveTo>
                  <a:pt x="1494167" y="432306"/>
                </a:moveTo>
                <a:cubicBezTo>
                  <a:pt x="1791856" y="948884"/>
                  <a:pt x="1419745" y="1596795"/>
                  <a:pt x="821449" y="1596795"/>
                </a:cubicBezTo>
                <a:cubicBezTo>
                  <a:pt x="226071" y="1596795"/>
                  <a:pt x="-150418" y="950343"/>
                  <a:pt x="148730" y="432306"/>
                </a:cubicBezTo>
                <a:cubicBezTo>
                  <a:pt x="446419" y="-84271"/>
                  <a:pt x="1195019" y="-87190"/>
                  <a:pt x="1494167" y="432306"/>
                </a:cubicBezTo>
                <a:close/>
              </a:path>
            </a:pathLst>
          </a:custGeom>
          <a:noFill/>
          <a:ln w="412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Freeform: Shape 77">
            <a:extLst>
              <a:ext uri="{FF2B5EF4-FFF2-40B4-BE49-F238E27FC236}">
                <a16:creationId xmlns:a16="http://schemas.microsoft.com/office/drawing/2014/main" id="{84FC14DF-BE97-4FC3-A7C3-6B849D97B85F}"/>
              </a:ext>
            </a:extLst>
          </p:cNvPr>
          <p:cNvSpPr/>
          <p:nvPr/>
        </p:nvSpPr>
        <p:spPr>
          <a:xfrm>
            <a:off x="6440885" y="2825820"/>
            <a:ext cx="1264511" cy="1264393"/>
          </a:xfrm>
          <a:custGeom>
            <a:avLst/>
            <a:gdLst>
              <a:gd name="connsiteX0" fmla="*/ 1293243 w 1400888"/>
              <a:gd name="connsiteY0" fmla="*/ 362262 h 1400888"/>
              <a:gd name="connsiteX1" fmla="*/ 703703 w 1400888"/>
              <a:gd name="connsiteY1" fmla="*/ 1383743 h 1400888"/>
              <a:gd name="connsiteX2" fmla="*/ 114162 w 1400888"/>
              <a:gd name="connsiteY2" fmla="*/ 362262 h 1400888"/>
              <a:gd name="connsiteX3" fmla="*/ 1293243 w 1400888"/>
              <a:gd name="connsiteY3" fmla="*/ 362262 h 140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888" h="1400888">
                <a:moveTo>
                  <a:pt x="1293243" y="362262"/>
                </a:moveTo>
                <a:cubicBezTo>
                  <a:pt x="1554451" y="814632"/>
                  <a:pt x="1229036" y="1383743"/>
                  <a:pt x="703703" y="1383743"/>
                </a:cubicBezTo>
                <a:cubicBezTo>
                  <a:pt x="181288" y="1383743"/>
                  <a:pt x="-148505" y="817551"/>
                  <a:pt x="114162" y="362262"/>
                </a:cubicBezTo>
                <a:cubicBezTo>
                  <a:pt x="375369" y="-90108"/>
                  <a:pt x="1030577" y="-93027"/>
                  <a:pt x="1293243" y="362262"/>
                </a:cubicBezTo>
                <a:close/>
              </a:path>
            </a:pathLst>
          </a:custGeom>
          <a:gradFill flip="none" rotWithShape="1">
            <a:gsLst>
              <a:gs pos="37000">
                <a:schemeClr val="accent1"/>
              </a:gs>
              <a:gs pos="100000">
                <a:schemeClr val="accent2"/>
              </a:gs>
            </a:gsLst>
            <a:lin ang="5400000" scaled="1"/>
            <a:tileRect/>
          </a:gra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750" y="3081067"/>
            <a:ext cx="720000" cy="720000"/>
          </a:xfrm>
          <a:prstGeom prst="rect">
            <a:avLst/>
          </a:prstGeom>
        </p:spPr>
      </p:pic>
      <p:sp>
        <p:nvSpPr>
          <p:cNvPr id="32" name="Freeform: Shape 76">
            <a:extLst>
              <a:ext uri="{FF2B5EF4-FFF2-40B4-BE49-F238E27FC236}">
                <a16:creationId xmlns:a16="http://schemas.microsoft.com/office/drawing/2014/main" id="{650542DE-D7AA-4313-95C3-6626FDC6FD62}"/>
              </a:ext>
            </a:extLst>
          </p:cNvPr>
          <p:cNvSpPr/>
          <p:nvPr/>
        </p:nvSpPr>
        <p:spPr>
          <a:xfrm>
            <a:off x="4382136" y="2719137"/>
            <a:ext cx="1475262" cy="1475126"/>
          </a:xfrm>
          <a:custGeom>
            <a:avLst/>
            <a:gdLst>
              <a:gd name="connsiteX0" fmla="*/ 1494167 w 1634370"/>
              <a:gd name="connsiteY0" fmla="*/ 432306 h 1634370"/>
              <a:gd name="connsiteX1" fmla="*/ 821449 w 1634370"/>
              <a:gd name="connsiteY1" fmla="*/ 1596795 h 1634370"/>
              <a:gd name="connsiteX2" fmla="*/ 148730 w 1634370"/>
              <a:gd name="connsiteY2" fmla="*/ 432306 h 1634370"/>
              <a:gd name="connsiteX3" fmla="*/ 1494167 w 1634370"/>
              <a:gd name="connsiteY3" fmla="*/ 432306 h 163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4370" h="1634370">
                <a:moveTo>
                  <a:pt x="1494167" y="432306"/>
                </a:moveTo>
                <a:cubicBezTo>
                  <a:pt x="1791856" y="948884"/>
                  <a:pt x="1419745" y="1596795"/>
                  <a:pt x="821449" y="1596795"/>
                </a:cubicBezTo>
                <a:cubicBezTo>
                  <a:pt x="226071" y="1596795"/>
                  <a:pt x="-150418" y="950343"/>
                  <a:pt x="148730" y="432306"/>
                </a:cubicBezTo>
                <a:cubicBezTo>
                  <a:pt x="446419" y="-84271"/>
                  <a:pt x="1195019" y="-87190"/>
                  <a:pt x="1494167" y="432306"/>
                </a:cubicBezTo>
                <a:close/>
              </a:path>
            </a:pathLst>
          </a:custGeom>
          <a:noFill/>
          <a:ln w="412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77">
            <a:extLst>
              <a:ext uri="{FF2B5EF4-FFF2-40B4-BE49-F238E27FC236}">
                <a16:creationId xmlns:a16="http://schemas.microsoft.com/office/drawing/2014/main" id="{84FC14DF-BE97-4FC3-A7C3-6B849D97B85F}"/>
              </a:ext>
            </a:extLst>
          </p:cNvPr>
          <p:cNvSpPr/>
          <p:nvPr/>
        </p:nvSpPr>
        <p:spPr>
          <a:xfrm>
            <a:off x="4488419" y="2825820"/>
            <a:ext cx="1264511" cy="1264393"/>
          </a:xfrm>
          <a:custGeom>
            <a:avLst/>
            <a:gdLst>
              <a:gd name="connsiteX0" fmla="*/ 1293243 w 1400888"/>
              <a:gd name="connsiteY0" fmla="*/ 362262 h 1400888"/>
              <a:gd name="connsiteX1" fmla="*/ 703703 w 1400888"/>
              <a:gd name="connsiteY1" fmla="*/ 1383743 h 1400888"/>
              <a:gd name="connsiteX2" fmla="*/ 114162 w 1400888"/>
              <a:gd name="connsiteY2" fmla="*/ 362262 h 1400888"/>
              <a:gd name="connsiteX3" fmla="*/ 1293243 w 1400888"/>
              <a:gd name="connsiteY3" fmla="*/ 362262 h 140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888" h="1400888">
                <a:moveTo>
                  <a:pt x="1293243" y="362262"/>
                </a:moveTo>
                <a:cubicBezTo>
                  <a:pt x="1554451" y="814632"/>
                  <a:pt x="1229036" y="1383743"/>
                  <a:pt x="703703" y="1383743"/>
                </a:cubicBezTo>
                <a:cubicBezTo>
                  <a:pt x="181288" y="1383743"/>
                  <a:pt x="-148505" y="817551"/>
                  <a:pt x="114162" y="362262"/>
                </a:cubicBezTo>
                <a:cubicBezTo>
                  <a:pt x="375369" y="-90108"/>
                  <a:pt x="1030577" y="-93027"/>
                  <a:pt x="1293243" y="362262"/>
                </a:cubicBezTo>
                <a:close/>
              </a:path>
            </a:pathLst>
          </a:custGeom>
          <a:gradFill flip="none" rotWithShape="1">
            <a:gsLst>
              <a:gs pos="37000">
                <a:schemeClr val="accent1"/>
              </a:gs>
              <a:gs pos="100000">
                <a:schemeClr val="accent2"/>
              </a:gs>
            </a:gsLst>
            <a:lin ang="5400000" scaled="1"/>
            <a:tileRect/>
          </a:gra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043" y="3081067"/>
            <a:ext cx="720000" cy="720000"/>
          </a:xfrm>
          <a:prstGeom prst="rect">
            <a:avLst/>
          </a:prstGeom>
        </p:spPr>
      </p:pic>
      <p:sp>
        <p:nvSpPr>
          <p:cNvPr id="29" name="Freeform: Shape 76">
            <a:extLst>
              <a:ext uri="{FF2B5EF4-FFF2-40B4-BE49-F238E27FC236}">
                <a16:creationId xmlns:a16="http://schemas.microsoft.com/office/drawing/2014/main" id="{650542DE-D7AA-4313-95C3-6626FDC6FD62}"/>
              </a:ext>
            </a:extLst>
          </p:cNvPr>
          <p:cNvSpPr/>
          <p:nvPr/>
        </p:nvSpPr>
        <p:spPr>
          <a:xfrm>
            <a:off x="2429670" y="2719137"/>
            <a:ext cx="1475262" cy="1475126"/>
          </a:xfrm>
          <a:custGeom>
            <a:avLst/>
            <a:gdLst>
              <a:gd name="connsiteX0" fmla="*/ 1494167 w 1634370"/>
              <a:gd name="connsiteY0" fmla="*/ 432306 h 1634370"/>
              <a:gd name="connsiteX1" fmla="*/ 821449 w 1634370"/>
              <a:gd name="connsiteY1" fmla="*/ 1596795 h 1634370"/>
              <a:gd name="connsiteX2" fmla="*/ 148730 w 1634370"/>
              <a:gd name="connsiteY2" fmla="*/ 432306 h 1634370"/>
              <a:gd name="connsiteX3" fmla="*/ 1494167 w 1634370"/>
              <a:gd name="connsiteY3" fmla="*/ 432306 h 163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4370" h="1634370">
                <a:moveTo>
                  <a:pt x="1494167" y="432306"/>
                </a:moveTo>
                <a:cubicBezTo>
                  <a:pt x="1791856" y="948884"/>
                  <a:pt x="1419745" y="1596795"/>
                  <a:pt x="821449" y="1596795"/>
                </a:cubicBezTo>
                <a:cubicBezTo>
                  <a:pt x="226071" y="1596795"/>
                  <a:pt x="-150418" y="950343"/>
                  <a:pt x="148730" y="432306"/>
                </a:cubicBezTo>
                <a:cubicBezTo>
                  <a:pt x="446419" y="-84271"/>
                  <a:pt x="1195019" y="-87190"/>
                  <a:pt x="1494167" y="432306"/>
                </a:cubicBezTo>
                <a:close/>
              </a:path>
            </a:pathLst>
          </a:custGeom>
          <a:noFill/>
          <a:ln w="412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: Shape 77">
            <a:extLst>
              <a:ext uri="{FF2B5EF4-FFF2-40B4-BE49-F238E27FC236}">
                <a16:creationId xmlns:a16="http://schemas.microsoft.com/office/drawing/2014/main" id="{84FC14DF-BE97-4FC3-A7C3-6B849D97B85F}"/>
              </a:ext>
            </a:extLst>
          </p:cNvPr>
          <p:cNvSpPr/>
          <p:nvPr/>
        </p:nvSpPr>
        <p:spPr>
          <a:xfrm>
            <a:off x="2535953" y="2825820"/>
            <a:ext cx="1264511" cy="1264393"/>
          </a:xfrm>
          <a:custGeom>
            <a:avLst/>
            <a:gdLst>
              <a:gd name="connsiteX0" fmla="*/ 1293243 w 1400888"/>
              <a:gd name="connsiteY0" fmla="*/ 362262 h 1400888"/>
              <a:gd name="connsiteX1" fmla="*/ 703703 w 1400888"/>
              <a:gd name="connsiteY1" fmla="*/ 1383743 h 1400888"/>
              <a:gd name="connsiteX2" fmla="*/ 114162 w 1400888"/>
              <a:gd name="connsiteY2" fmla="*/ 362262 h 1400888"/>
              <a:gd name="connsiteX3" fmla="*/ 1293243 w 1400888"/>
              <a:gd name="connsiteY3" fmla="*/ 362262 h 140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888" h="1400888">
                <a:moveTo>
                  <a:pt x="1293243" y="362262"/>
                </a:moveTo>
                <a:cubicBezTo>
                  <a:pt x="1554451" y="814632"/>
                  <a:pt x="1229036" y="1383743"/>
                  <a:pt x="703703" y="1383743"/>
                </a:cubicBezTo>
                <a:cubicBezTo>
                  <a:pt x="181288" y="1383743"/>
                  <a:pt x="-148505" y="817551"/>
                  <a:pt x="114162" y="362262"/>
                </a:cubicBezTo>
                <a:cubicBezTo>
                  <a:pt x="375369" y="-90108"/>
                  <a:pt x="1030577" y="-93027"/>
                  <a:pt x="1293243" y="362262"/>
                </a:cubicBezTo>
                <a:close/>
              </a:path>
            </a:pathLst>
          </a:custGeom>
          <a:gradFill flip="none" rotWithShape="1">
            <a:gsLst>
              <a:gs pos="37000">
                <a:schemeClr val="accent1"/>
              </a:gs>
              <a:gs pos="100000">
                <a:schemeClr val="accent2"/>
              </a:gs>
            </a:gsLst>
            <a:lin ang="5400000" scaled="1"/>
            <a:tileRect/>
          </a:gra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336" y="3081067"/>
            <a:ext cx="720000" cy="720000"/>
          </a:xfrm>
          <a:prstGeom prst="rect">
            <a:avLst/>
          </a:prstGeom>
        </p:spPr>
      </p:pic>
      <p:sp>
        <p:nvSpPr>
          <p:cNvPr id="7" name="Freeform: Shape 76">
            <a:extLst>
              <a:ext uri="{FF2B5EF4-FFF2-40B4-BE49-F238E27FC236}">
                <a16:creationId xmlns:a16="http://schemas.microsoft.com/office/drawing/2014/main" id="{650542DE-D7AA-4313-95C3-6626FDC6FD62}"/>
              </a:ext>
            </a:extLst>
          </p:cNvPr>
          <p:cNvSpPr/>
          <p:nvPr/>
        </p:nvSpPr>
        <p:spPr>
          <a:xfrm>
            <a:off x="477204" y="2719137"/>
            <a:ext cx="1475262" cy="1475126"/>
          </a:xfrm>
          <a:custGeom>
            <a:avLst/>
            <a:gdLst>
              <a:gd name="connsiteX0" fmla="*/ 1494167 w 1634370"/>
              <a:gd name="connsiteY0" fmla="*/ 432306 h 1634370"/>
              <a:gd name="connsiteX1" fmla="*/ 821449 w 1634370"/>
              <a:gd name="connsiteY1" fmla="*/ 1596795 h 1634370"/>
              <a:gd name="connsiteX2" fmla="*/ 148730 w 1634370"/>
              <a:gd name="connsiteY2" fmla="*/ 432306 h 1634370"/>
              <a:gd name="connsiteX3" fmla="*/ 1494167 w 1634370"/>
              <a:gd name="connsiteY3" fmla="*/ 432306 h 163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4370" h="1634370">
                <a:moveTo>
                  <a:pt x="1494167" y="432306"/>
                </a:moveTo>
                <a:cubicBezTo>
                  <a:pt x="1791856" y="948884"/>
                  <a:pt x="1419745" y="1596795"/>
                  <a:pt x="821449" y="1596795"/>
                </a:cubicBezTo>
                <a:cubicBezTo>
                  <a:pt x="226071" y="1596795"/>
                  <a:pt x="-150418" y="950343"/>
                  <a:pt x="148730" y="432306"/>
                </a:cubicBezTo>
                <a:cubicBezTo>
                  <a:pt x="446419" y="-84271"/>
                  <a:pt x="1195019" y="-87190"/>
                  <a:pt x="1494167" y="432306"/>
                </a:cubicBezTo>
                <a:close/>
              </a:path>
            </a:pathLst>
          </a:custGeom>
          <a:noFill/>
          <a:ln w="412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7">
            <a:extLst>
              <a:ext uri="{FF2B5EF4-FFF2-40B4-BE49-F238E27FC236}">
                <a16:creationId xmlns:a16="http://schemas.microsoft.com/office/drawing/2014/main" id="{84FC14DF-BE97-4FC3-A7C3-6B849D97B85F}"/>
              </a:ext>
            </a:extLst>
          </p:cNvPr>
          <p:cNvSpPr/>
          <p:nvPr/>
        </p:nvSpPr>
        <p:spPr>
          <a:xfrm>
            <a:off x="583487" y="2825820"/>
            <a:ext cx="1264511" cy="1264393"/>
          </a:xfrm>
          <a:custGeom>
            <a:avLst/>
            <a:gdLst>
              <a:gd name="connsiteX0" fmla="*/ 1293243 w 1400888"/>
              <a:gd name="connsiteY0" fmla="*/ 362262 h 1400888"/>
              <a:gd name="connsiteX1" fmla="*/ 703703 w 1400888"/>
              <a:gd name="connsiteY1" fmla="*/ 1383743 h 1400888"/>
              <a:gd name="connsiteX2" fmla="*/ 114162 w 1400888"/>
              <a:gd name="connsiteY2" fmla="*/ 362262 h 1400888"/>
              <a:gd name="connsiteX3" fmla="*/ 1293243 w 1400888"/>
              <a:gd name="connsiteY3" fmla="*/ 362262 h 140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888" h="1400888">
                <a:moveTo>
                  <a:pt x="1293243" y="362262"/>
                </a:moveTo>
                <a:cubicBezTo>
                  <a:pt x="1554451" y="814632"/>
                  <a:pt x="1229036" y="1383743"/>
                  <a:pt x="703703" y="1383743"/>
                </a:cubicBezTo>
                <a:cubicBezTo>
                  <a:pt x="181288" y="1383743"/>
                  <a:pt x="-148505" y="817551"/>
                  <a:pt x="114162" y="362262"/>
                </a:cubicBezTo>
                <a:cubicBezTo>
                  <a:pt x="375369" y="-90108"/>
                  <a:pt x="1030577" y="-93027"/>
                  <a:pt x="1293243" y="362262"/>
                </a:cubicBezTo>
                <a:close/>
              </a:path>
            </a:pathLst>
          </a:custGeom>
          <a:gradFill flip="none" rotWithShape="1">
            <a:gsLst>
              <a:gs pos="37000">
                <a:schemeClr val="accent1"/>
              </a:gs>
              <a:gs pos="100000">
                <a:schemeClr val="accent2"/>
              </a:gs>
            </a:gsLst>
            <a:lin ang="5400000" scaled="1"/>
            <a:tileRect/>
          </a:gra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35" y="30967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3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3" grpId="0"/>
      <p:bldP spid="44" grpId="0"/>
      <p:bldP spid="45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57C21E-831E-47FE-96B4-2E2CEA746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3"/>
            <a:ext cx="12192000" cy="6857999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9886C828-2BE3-4E34-BA82-BCF95E873AC8}"/>
              </a:ext>
            </a:extLst>
          </p:cNvPr>
          <p:cNvSpPr/>
          <p:nvPr/>
        </p:nvSpPr>
        <p:spPr>
          <a:xfrm rot="14243286">
            <a:off x="-74857" y="86726"/>
            <a:ext cx="2706386" cy="2156986"/>
          </a:xfrm>
          <a:custGeom>
            <a:avLst/>
            <a:gdLst>
              <a:gd name="connsiteX0" fmla="*/ 1631933 w 3356641"/>
              <a:gd name="connsiteY0" fmla="*/ 1441970 h 2936546"/>
              <a:gd name="connsiteX1" fmla="*/ 0 w 3356641"/>
              <a:gd name="connsiteY1" fmla="*/ 1444623 h 2936546"/>
              <a:gd name="connsiteX2" fmla="*/ 813679 w 3356641"/>
              <a:gd name="connsiteY2" fmla="*/ 36457 h 2936546"/>
              <a:gd name="connsiteX3" fmla="*/ 1684136 w 3356641"/>
              <a:gd name="connsiteY3" fmla="*/ 1413297 h 2936546"/>
              <a:gd name="connsiteX4" fmla="*/ 868169 w 3356641"/>
              <a:gd name="connsiteY4" fmla="*/ 0 h 2936546"/>
              <a:gd name="connsiteX5" fmla="*/ 2494513 w 3356641"/>
              <a:gd name="connsiteY5" fmla="*/ 3228 h 2936546"/>
              <a:gd name="connsiteX6" fmla="*/ 3350695 w 3356641"/>
              <a:gd name="connsiteY6" fmla="*/ 1445700 h 2936546"/>
              <a:gd name="connsiteX7" fmla="*/ 1718762 w 3356641"/>
              <a:gd name="connsiteY7" fmla="*/ 1448353 h 2936546"/>
              <a:gd name="connsiteX8" fmla="*/ 2532442 w 3356641"/>
              <a:gd name="connsiteY8" fmla="*/ 40187 h 2936546"/>
              <a:gd name="connsiteX9" fmla="*/ 827502 w 3356641"/>
              <a:gd name="connsiteY9" fmla="*/ 2902817 h 2936546"/>
              <a:gd name="connsiteX10" fmla="*/ 11535 w 3356641"/>
              <a:gd name="connsiteY10" fmla="*/ 1489520 h 2936546"/>
              <a:gd name="connsiteX11" fmla="*/ 1637879 w 3356641"/>
              <a:gd name="connsiteY11" fmla="*/ 1492748 h 2936546"/>
              <a:gd name="connsiteX12" fmla="*/ 2492918 w 3356641"/>
              <a:gd name="connsiteY12" fmla="*/ 2936546 h 2936546"/>
              <a:gd name="connsiteX13" fmla="*/ 860983 w 3356641"/>
              <a:gd name="connsiteY13" fmla="*/ 2936546 h 2936546"/>
              <a:gd name="connsiteX14" fmla="*/ 1676951 w 3356641"/>
              <a:gd name="connsiteY14" fmla="*/ 1529705 h 2936546"/>
              <a:gd name="connsiteX15" fmla="*/ 2546264 w 3356641"/>
              <a:gd name="connsiteY15" fmla="*/ 2906546 h 2936546"/>
              <a:gd name="connsiteX16" fmla="*/ 1730297 w 3356641"/>
              <a:gd name="connsiteY16" fmla="*/ 1493249 h 2936546"/>
              <a:gd name="connsiteX17" fmla="*/ 3356641 w 3356641"/>
              <a:gd name="connsiteY17" fmla="*/ 1496478 h 293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56641" h="2936546">
                <a:moveTo>
                  <a:pt x="1631933" y="1441970"/>
                </a:moveTo>
                <a:lnTo>
                  <a:pt x="0" y="1444623"/>
                </a:lnTo>
                <a:lnTo>
                  <a:pt x="813679" y="36457"/>
                </a:lnTo>
                <a:close/>
                <a:moveTo>
                  <a:pt x="1684136" y="1413297"/>
                </a:moveTo>
                <a:lnTo>
                  <a:pt x="868169" y="0"/>
                </a:lnTo>
                <a:lnTo>
                  <a:pt x="2494513" y="3228"/>
                </a:lnTo>
                <a:close/>
                <a:moveTo>
                  <a:pt x="3350695" y="1445700"/>
                </a:moveTo>
                <a:lnTo>
                  <a:pt x="1718762" y="1448353"/>
                </a:lnTo>
                <a:lnTo>
                  <a:pt x="2532442" y="40187"/>
                </a:lnTo>
                <a:close/>
                <a:moveTo>
                  <a:pt x="827502" y="2902817"/>
                </a:moveTo>
                <a:lnTo>
                  <a:pt x="11535" y="1489520"/>
                </a:lnTo>
                <a:lnTo>
                  <a:pt x="1637879" y="1492748"/>
                </a:lnTo>
                <a:close/>
                <a:moveTo>
                  <a:pt x="2492918" y="2936546"/>
                </a:moveTo>
                <a:lnTo>
                  <a:pt x="860983" y="2936546"/>
                </a:lnTo>
                <a:lnTo>
                  <a:pt x="1676951" y="1529705"/>
                </a:lnTo>
                <a:close/>
                <a:moveTo>
                  <a:pt x="2546264" y="2906546"/>
                </a:moveTo>
                <a:lnTo>
                  <a:pt x="1730297" y="1493249"/>
                </a:lnTo>
                <a:lnTo>
                  <a:pt x="3356641" y="1496478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7B70A2D-D8F6-477A-A7AB-2EF04D23B95A}"/>
              </a:ext>
            </a:extLst>
          </p:cNvPr>
          <p:cNvSpPr/>
          <p:nvPr/>
        </p:nvSpPr>
        <p:spPr>
          <a:xfrm rot="14243286">
            <a:off x="9560472" y="4614288"/>
            <a:ext cx="2706386" cy="2156986"/>
          </a:xfrm>
          <a:custGeom>
            <a:avLst/>
            <a:gdLst>
              <a:gd name="connsiteX0" fmla="*/ 1631933 w 3356641"/>
              <a:gd name="connsiteY0" fmla="*/ 1441970 h 2936546"/>
              <a:gd name="connsiteX1" fmla="*/ 0 w 3356641"/>
              <a:gd name="connsiteY1" fmla="*/ 1444623 h 2936546"/>
              <a:gd name="connsiteX2" fmla="*/ 813679 w 3356641"/>
              <a:gd name="connsiteY2" fmla="*/ 36457 h 2936546"/>
              <a:gd name="connsiteX3" fmla="*/ 1684136 w 3356641"/>
              <a:gd name="connsiteY3" fmla="*/ 1413297 h 2936546"/>
              <a:gd name="connsiteX4" fmla="*/ 868169 w 3356641"/>
              <a:gd name="connsiteY4" fmla="*/ 0 h 2936546"/>
              <a:gd name="connsiteX5" fmla="*/ 2494513 w 3356641"/>
              <a:gd name="connsiteY5" fmla="*/ 3228 h 2936546"/>
              <a:gd name="connsiteX6" fmla="*/ 3350695 w 3356641"/>
              <a:gd name="connsiteY6" fmla="*/ 1445700 h 2936546"/>
              <a:gd name="connsiteX7" fmla="*/ 1718762 w 3356641"/>
              <a:gd name="connsiteY7" fmla="*/ 1448353 h 2936546"/>
              <a:gd name="connsiteX8" fmla="*/ 2532442 w 3356641"/>
              <a:gd name="connsiteY8" fmla="*/ 40187 h 2936546"/>
              <a:gd name="connsiteX9" fmla="*/ 827502 w 3356641"/>
              <a:gd name="connsiteY9" fmla="*/ 2902817 h 2936546"/>
              <a:gd name="connsiteX10" fmla="*/ 11535 w 3356641"/>
              <a:gd name="connsiteY10" fmla="*/ 1489520 h 2936546"/>
              <a:gd name="connsiteX11" fmla="*/ 1637879 w 3356641"/>
              <a:gd name="connsiteY11" fmla="*/ 1492748 h 2936546"/>
              <a:gd name="connsiteX12" fmla="*/ 2492918 w 3356641"/>
              <a:gd name="connsiteY12" fmla="*/ 2936546 h 2936546"/>
              <a:gd name="connsiteX13" fmla="*/ 860983 w 3356641"/>
              <a:gd name="connsiteY13" fmla="*/ 2936546 h 2936546"/>
              <a:gd name="connsiteX14" fmla="*/ 1676951 w 3356641"/>
              <a:gd name="connsiteY14" fmla="*/ 1529705 h 2936546"/>
              <a:gd name="connsiteX15" fmla="*/ 2546264 w 3356641"/>
              <a:gd name="connsiteY15" fmla="*/ 2906546 h 2936546"/>
              <a:gd name="connsiteX16" fmla="*/ 1730297 w 3356641"/>
              <a:gd name="connsiteY16" fmla="*/ 1493249 h 2936546"/>
              <a:gd name="connsiteX17" fmla="*/ 3356641 w 3356641"/>
              <a:gd name="connsiteY17" fmla="*/ 1496478 h 293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56641" h="2936546">
                <a:moveTo>
                  <a:pt x="1631933" y="1441970"/>
                </a:moveTo>
                <a:lnTo>
                  <a:pt x="0" y="1444623"/>
                </a:lnTo>
                <a:lnTo>
                  <a:pt x="813679" y="36457"/>
                </a:lnTo>
                <a:close/>
                <a:moveTo>
                  <a:pt x="1684136" y="1413297"/>
                </a:moveTo>
                <a:lnTo>
                  <a:pt x="868169" y="0"/>
                </a:lnTo>
                <a:lnTo>
                  <a:pt x="2494513" y="3228"/>
                </a:lnTo>
                <a:close/>
                <a:moveTo>
                  <a:pt x="3350695" y="1445700"/>
                </a:moveTo>
                <a:lnTo>
                  <a:pt x="1718762" y="1448353"/>
                </a:lnTo>
                <a:lnTo>
                  <a:pt x="2532442" y="40187"/>
                </a:lnTo>
                <a:close/>
                <a:moveTo>
                  <a:pt x="827502" y="2902817"/>
                </a:moveTo>
                <a:lnTo>
                  <a:pt x="11535" y="1489520"/>
                </a:lnTo>
                <a:lnTo>
                  <a:pt x="1637879" y="1492748"/>
                </a:lnTo>
                <a:close/>
                <a:moveTo>
                  <a:pt x="2492918" y="2936546"/>
                </a:moveTo>
                <a:lnTo>
                  <a:pt x="860983" y="2936546"/>
                </a:lnTo>
                <a:lnTo>
                  <a:pt x="1676951" y="1529705"/>
                </a:lnTo>
                <a:close/>
                <a:moveTo>
                  <a:pt x="2546264" y="2906546"/>
                </a:moveTo>
                <a:lnTo>
                  <a:pt x="1730297" y="1493249"/>
                </a:lnTo>
                <a:lnTo>
                  <a:pt x="3356641" y="1496478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2FD652-0ED2-497C-AEFA-9E2F9514998F}"/>
              </a:ext>
            </a:extLst>
          </p:cNvPr>
          <p:cNvSpPr txBox="1"/>
          <p:nvPr/>
        </p:nvSpPr>
        <p:spPr>
          <a:xfrm>
            <a:off x="2471204" y="2365586"/>
            <a:ext cx="70486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>
                <a:solidFill>
                  <a:schemeClr val="bg1"/>
                </a:solidFill>
              </a:rPr>
              <a:t>Save </a:t>
            </a:r>
            <a:r>
              <a:rPr lang="en-US" sz="2000" b="1" u="sng" dirty="0">
                <a:solidFill>
                  <a:schemeClr val="bg1"/>
                </a:solidFill>
              </a:rPr>
              <a:t>time</a:t>
            </a:r>
            <a:r>
              <a:rPr lang="en-US" sz="2000" dirty="0">
                <a:solidFill>
                  <a:schemeClr val="bg1"/>
                </a:solidFill>
              </a:rPr>
              <a:t> by aggregating relevant client information into a single location to improve efficiency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chemeClr val="bg1"/>
                </a:solidFill>
              </a:rPr>
              <a:t>Save </a:t>
            </a:r>
            <a:r>
              <a:rPr lang="en-US" sz="2000" b="1" u="sng" dirty="0">
                <a:solidFill>
                  <a:schemeClr val="bg1"/>
                </a:solidFill>
              </a:rPr>
              <a:t>money</a:t>
            </a:r>
            <a:r>
              <a:rPr lang="en-US" sz="2000" dirty="0">
                <a:solidFill>
                  <a:schemeClr val="bg1"/>
                </a:solidFill>
              </a:rPr>
              <a:t> by reducing the number of applications necessary to perform daily core operational tasks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chemeClr val="bg1"/>
                </a:solidFill>
              </a:rPr>
              <a:t>Attract </a:t>
            </a:r>
            <a:r>
              <a:rPr lang="en-US" sz="2000" b="1" u="sng" dirty="0">
                <a:solidFill>
                  <a:schemeClr val="bg1"/>
                </a:solidFill>
              </a:rPr>
              <a:t>new business </a:t>
            </a:r>
            <a:r>
              <a:rPr lang="en-US" sz="2000" dirty="0">
                <a:solidFill>
                  <a:schemeClr val="bg1"/>
                </a:solidFill>
              </a:rPr>
              <a:t>by providing leading edge technology and mobile access to information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3DB95D-CE39-4136-BE19-DC3CFAB2DAF8}"/>
              </a:ext>
            </a:extLst>
          </p:cNvPr>
          <p:cNvSpPr txBox="1"/>
          <p:nvPr/>
        </p:nvSpPr>
        <p:spPr>
          <a:xfrm>
            <a:off x="2916092" y="783771"/>
            <a:ext cx="56006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Value Proposition</a:t>
            </a:r>
          </a:p>
        </p:txBody>
      </p:sp>
    </p:spTree>
    <p:extLst>
      <p:ext uri="{BB962C8B-B14F-4D97-AF65-F5344CB8AC3E}">
        <p14:creationId xmlns:p14="http://schemas.microsoft.com/office/powerpoint/2010/main" val="157441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" r="14"/>
          <a:stretch>
            <a:fillRect/>
          </a:stretch>
        </p:blipFill>
        <p:spPr/>
      </p:pic>
      <p:sp>
        <p:nvSpPr>
          <p:cNvPr id="3" name="L-Shape 2"/>
          <p:cNvSpPr/>
          <p:nvPr/>
        </p:nvSpPr>
        <p:spPr>
          <a:xfrm rot="2700000" flipH="1">
            <a:off x="7914720" y="2594347"/>
            <a:ext cx="3544068" cy="3541835"/>
          </a:xfrm>
          <a:custGeom>
            <a:avLst/>
            <a:gdLst>
              <a:gd name="connsiteX0" fmla="*/ 0 w 3541156"/>
              <a:gd name="connsiteY0" fmla="*/ 0 h 3541835"/>
              <a:gd name="connsiteX1" fmla="*/ 828985 w 3541156"/>
              <a:gd name="connsiteY1" fmla="*/ 0 h 3541835"/>
              <a:gd name="connsiteX2" fmla="*/ 828985 w 3541156"/>
              <a:gd name="connsiteY2" fmla="*/ 2712850 h 3541835"/>
              <a:gd name="connsiteX3" fmla="*/ 3541156 w 3541156"/>
              <a:gd name="connsiteY3" fmla="*/ 2712850 h 3541835"/>
              <a:gd name="connsiteX4" fmla="*/ 3541156 w 3541156"/>
              <a:gd name="connsiteY4" fmla="*/ 3541835 h 3541835"/>
              <a:gd name="connsiteX5" fmla="*/ 0 w 3541156"/>
              <a:gd name="connsiteY5" fmla="*/ 3541835 h 3541835"/>
              <a:gd name="connsiteX6" fmla="*/ 0 w 3541156"/>
              <a:gd name="connsiteY6" fmla="*/ 0 h 3541835"/>
              <a:gd name="connsiteX0" fmla="*/ 0 w 3544068"/>
              <a:gd name="connsiteY0" fmla="*/ 0 h 3541835"/>
              <a:gd name="connsiteX1" fmla="*/ 828985 w 3544068"/>
              <a:gd name="connsiteY1" fmla="*/ 0 h 3541835"/>
              <a:gd name="connsiteX2" fmla="*/ 828985 w 3544068"/>
              <a:gd name="connsiteY2" fmla="*/ 2712850 h 3541835"/>
              <a:gd name="connsiteX3" fmla="*/ 3544068 w 3544068"/>
              <a:gd name="connsiteY3" fmla="*/ 2704114 h 3541835"/>
              <a:gd name="connsiteX4" fmla="*/ 3541156 w 3544068"/>
              <a:gd name="connsiteY4" fmla="*/ 3541835 h 3541835"/>
              <a:gd name="connsiteX5" fmla="*/ 0 w 3544068"/>
              <a:gd name="connsiteY5" fmla="*/ 3541835 h 3541835"/>
              <a:gd name="connsiteX6" fmla="*/ 0 w 3544068"/>
              <a:gd name="connsiteY6" fmla="*/ 0 h 3541835"/>
              <a:gd name="connsiteX0" fmla="*/ 0 w 3544068"/>
              <a:gd name="connsiteY0" fmla="*/ 0 h 3541835"/>
              <a:gd name="connsiteX1" fmla="*/ 828985 w 3544068"/>
              <a:gd name="connsiteY1" fmla="*/ 0 h 3541835"/>
              <a:gd name="connsiteX2" fmla="*/ 828985 w 3544068"/>
              <a:gd name="connsiteY2" fmla="*/ 2712851 h 3541835"/>
              <a:gd name="connsiteX3" fmla="*/ 3544068 w 3544068"/>
              <a:gd name="connsiteY3" fmla="*/ 2704114 h 3541835"/>
              <a:gd name="connsiteX4" fmla="*/ 3541156 w 3544068"/>
              <a:gd name="connsiteY4" fmla="*/ 3541835 h 3541835"/>
              <a:gd name="connsiteX5" fmla="*/ 0 w 3544068"/>
              <a:gd name="connsiteY5" fmla="*/ 3541835 h 3541835"/>
              <a:gd name="connsiteX6" fmla="*/ 0 w 3544068"/>
              <a:gd name="connsiteY6" fmla="*/ 0 h 3541835"/>
              <a:gd name="connsiteX0" fmla="*/ 0 w 3544068"/>
              <a:gd name="connsiteY0" fmla="*/ 0 h 3541835"/>
              <a:gd name="connsiteX1" fmla="*/ 828985 w 3544068"/>
              <a:gd name="connsiteY1" fmla="*/ 0 h 3541835"/>
              <a:gd name="connsiteX2" fmla="*/ 834810 w 3544068"/>
              <a:gd name="connsiteY2" fmla="*/ 2707026 h 3541835"/>
              <a:gd name="connsiteX3" fmla="*/ 3544068 w 3544068"/>
              <a:gd name="connsiteY3" fmla="*/ 2704114 h 3541835"/>
              <a:gd name="connsiteX4" fmla="*/ 3541156 w 3544068"/>
              <a:gd name="connsiteY4" fmla="*/ 3541835 h 3541835"/>
              <a:gd name="connsiteX5" fmla="*/ 0 w 3544068"/>
              <a:gd name="connsiteY5" fmla="*/ 3541835 h 3541835"/>
              <a:gd name="connsiteX6" fmla="*/ 0 w 3544068"/>
              <a:gd name="connsiteY6" fmla="*/ 0 h 354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4068" h="3541835">
                <a:moveTo>
                  <a:pt x="0" y="0"/>
                </a:moveTo>
                <a:lnTo>
                  <a:pt x="828985" y="0"/>
                </a:lnTo>
                <a:cubicBezTo>
                  <a:pt x="830927" y="902342"/>
                  <a:pt x="832868" y="1804684"/>
                  <a:pt x="834810" y="2707026"/>
                </a:cubicBezTo>
                <a:lnTo>
                  <a:pt x="3544068" y="2704114"/>
                </a:lnTo>
                <a:cubicBezTo>
                  <a:pt x="3543097" y="2983354"/>
                  <a:pt x="3542127" y="3262595"/>
                  <a:pt x="3541156" y="3541835"/>
                </a:cubicBezTo>
                <a:lnTo>
                  <a:pt x="0" y="354183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">
                <a:srgbClr val="213A60">
                  <a:alpha val="70000"/>
                </a:srgb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L-Shape 3"/>
          <p:cNvSpPr/>
          <p:nvPr/>
        </p:nvSpPr>
        <p:spPr>
          <a:xfrm rot="2700000" flipH="1">
            <a:off x="6746408" y="884568"/>
            <a:ext cx="2494474" cy="2494474"/>
          </a:xfrm>
          <a:prstGeom prst="corner">
            <a:avLst>
              <a:gd name="adj1" fmla="val 23410"/>
              <a:gd name="adj2" fmla="val 23410"/>
            </a:avLst>
          </a:prstGeom>
          <a:gradFill>
            <a:gsLst>
              <a:gs pos="2000">
                <a:srgbClr val="213A60">
                  <a:alpha val="70000"/>
                </a:srgb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362B01D-4CC2-4ACA-8270-30361DCD8CF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Business Model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89758" y="2049879"/>
            <a:ext cx="42817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Tiered monthly license fees</a:t>
            </a:r>
          </a:p>
          <a:p>
            <a:r>
              <a:rPr lang="en-US" sz="1600" dirty="0"/>
              <a:t>Allows smaller shops to afford the software</a:t>
            </a:r>
          </a:p>
          <a:p>
            <a:r>
              <a:rPr lang="en-US" sz="1600" dirty="0"/>
              <a:t>Capitalize on volume for large shops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43745" y="3654851"/>
            <a:ext cx="424313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1-Time license fees</a:t>
            </a:r>
          </a:p>
          <a:p>
            <a:r>
              <a:rPr lang="en-US" sz="1600" dirty="0"/>
              <a:t>80% margin – cover new customer setup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89758" y="5013602"/>
            <a:ext cx="439643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Integration services</a:t>
            </a:r>
          </a:p>
          <a:p>
            <a:r>
              <a:rPr lang="en-US" sz="1600" dirty="0"/>
              <a:t>Make margin on integration services charged on T&amp;M basis.  Outsourced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99575" y="4823742"/>
            <a:ext cx="1231942" cy="1241496"/>
            <a:chOff x="399575" y="4823742"/>
            <a:chExt cx="1231942" cy="1241496"/>
          </a:xfrm>
        </p:grpSpPr>
        <p:grpSp>
          <p:nvGrpSpPr>
            <p:cNvPr id="6" name="Group 5"/>
            <p:cNvGrpSpPr/>
            <p:nvPr/>
          </p:nvGrpSpPr>
          <p:grpSpPr>
            <a:xfrm>
              <a:off x="399575" y="4823742"/>
              <a:ext cx="1231942" cy="1241496"/>
              <a:chOff x="362928" y="4193038"/>
              <a:chExt cx="1097888" cy="1106403"/>
            </a:xfrm>
          </p:grpSpPr>
          <p:sp>
            <p:nvSpPr>
              <p:cNvPr id="42" name="Freeform 41"/>
              <p:cNvSpPr/>
              <p:nvPr/>
            </p:nvSpPr>
            <p:spPr>
              <a:xfrm>
                <a:off x="362928" y="4193038"/>
                <a:ext cx="962571" cy="1106403"/>
              </a:xfrm>
              <a:custGeom>
                <a:avLst/>
                <a:gdLst>
                  <a:gd name="connsiteX0" fmla="*/ 0 w 2008628"/>
                  <a:gd name="connsiteY0" fmla="*/ 873753 h 1747506"/>
                  <a:gd name="connsiteX1" fmla="*/ 436877 w 2008628"/>
                  <a:gd name="connsiteY1" fmla="*/ 0 h 1747506"/>
                  <a:gd name="connsiteX2" fmla="*/ 1571752 w 2008628"/>
                  <a:gd name="connsiteY2" fmla="*/ 0 h 1747506"/>
                  <a:gd name="connsiteX3" fmla="*/ 2008628 w 2008628"/>
                  <a:gd name="connsiteY3" fmla="*/ 873753 h 1747506"/>
                  <a:gd name="connsiteX4" fmla="*/ 1571752 w 2008628"/>
                  <a:gd name="connsiteY4" fmla="*/ 1747506 h 1747506"/>
                  <a:gd name="connsiteX5" fmla="*/ 436877 w 2008628"/>
                  <a:gd name="connsiteY5" fmla="*/ 1747506 h 1747506"/>
                  <a:gd name="connsiteX6" fmla="*/ 0 w 2008628"/>
                  <a:gd name="connsiteY6" fmla="*/ 873753 h 174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8628" h="1747506">
                    <a:moveTo>
                      <a:pt x="1004314" y="0"/>
                    </a:moveTo>
                    <a:lnTo>
                      <a:pt x="2008627" y="380083"/>
                    </a:lnTo>
                    <a:lnTo>
                      <a:pt x="2008627" y="1367424"/>
                    </a:lnTo>
                    <a:lnTo>
                      <a:pt x="1004314" y="1747506"/>
                    </a:lnTo>
                    <a:lnTo>
                      <a:pt x="1" y="1367424"/>
                    </a:lnTo>
                    <a:lnTo>
                      <a:pt x="1" y="380083"/>
                    </a:lnTo>
                    <a:lnTo>
                      <a:pt x="1004314" y="0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outerShdw blurRad="63500" sx="97000" sy="97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98050" tIns="438741" rIns="398050" bIns="438741" numCol="1" spcCol="1270" anchor="ctr" anchorCtr="0">
                <a:noAutofit/>
              </a:bodyPr>
              <a:lstStyle/>
              <a:p>
                <a:pPr lvl="0" algn="ctr" defTabSz="1466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3300" kern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1162440" y="4597051"/>
                <a:ext cx="298376" cy="298376"/>
              </a:xfrm>
              <a:prstGeom prst="ellipse">
                <a:avLst/>
              </a:prstGeom>
              <a:solidFill>
                <a:schemeClr val="accent1"/>
              </a:solidFill>
              <a:ln w="57150">
                <a:solidFill>
                  <a:schemeClr val="bg1"/>
                </a:solidFill>
              </a:ln>
              <a:effectLst>
                <a:outerShdw blurRad="63500" sx="97000" sy="97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817" y="5146329"/>
              <a:ext cx="596320" cy="596320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1015546" y="3341880"/>
            <a:ext cx="1230348" cy="1241496"/>
            <a:chOff x="1015546" y="3341880"/>
            <a:chExt cx="1230348" cy="1241496"/>
          </a:xfrm>
        </p:grpSpPr>
        <p:grpSp>
          <p:nvGrpSpPr>
            <p:cNvPr id="5" name="Group 4"/>
            <p:cNvGrpSpPr/>
            <p:nvPr/>
          </p:nvGrpSpPr>
          <p:grpSpPr>
            <a:xfrm>
              <a:off x="1015546" y="3341880"/>
              <a:ext cx="1230348" cy="1241496"/>
              <a:chOff x="911872" y="3225511"/>
              <a:chExt cx="1096468" cy="1106403"/>
            </a:xfrm>
          </p:grpSpPr>
          <p:sp>
            <p:nvSpPr>
              <p:cNvPr id="32" name="Freeform 31"/>
              <p:cNvSpPr/>
              <p:nvPr/>
            </p:nvSpPr>
            <p:spPr>
              <a:xfrm>
                <a:off x="911872" y="3225511"/>
                <a:ext cx="962571" cy="1106403"/>
              </a:xfrm>
              <a:custGeom>
                <a:avLst/>
                <a:gdLst>
                  <a:gd name="connsiteX0" fmla="*/ 0 w 2008628"/>
                  <a:gd name="connsiteY0" fmla="*/ 873753 h 1747506"/>
                  <a:gd name="connsiteX1" fmla="*/ 436877 w 2008628"/>
                  <a:gd name="connsiteY1" fmla="*/ 0 h 1747506"/>
                  <a:gd name="connsiteX2" fmla="*/ 1571752 w 2008628"/>
                  <a:gd name="connsiteY2" fmla="*/ 0 h 1747506"/>
                  <a:gd name="connsiteX3" fmla="*/ 2008628 w 2008628"/>
                  <a:gd name="connsiteY3" fmla="*/ 873753 h 1747506"/>
                  <a:gd name="connsiteX4" fmla="*/ 1571752 w 2008628"/>
                  <a:gd name="connsiteY4" fmla="*/ 1747506 h 1747506"/>
                  <a:gd name="connsiteX5" fmla="*/ 436877 w 2008628"/>
                  <a:gd name="connsiteY5" fmla="*/ 1747506 h 1747506"/>
                  <a:gd name="connsiteX6" fmla="*/ 0 w 2008628"/>
                  <a:gd name="connsiteY6" fmla="*/ 873753 h 174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8628" h="1747506">
                    <a:moveTo>
                      <a:pt x="1004314" y="0"/>
                    </a:moveTo>
                    <a:lnTo>
                      <a:pt x="2008627" y="380083"/>
                    </a:lnTo>
                    <a:lnTo>
                      <a:pt x="2008627" y="1367424"/>
                    </a:lnTo>
                    <a:lnTo>
                      <a:pt x="1004314" y="1747506"/>
                    </a:lnTo>
                    <a:lnTo>
                      <a:pt x="1" y="1367424"/>
                    </a:lnTo>
                    <a:lnTo>
                      <a:pt x="1" y="380083"/>
                    </a:lnTo>
                    <a:lnTo>
                      <a:pt x="1004314" y="0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outerShdw blurRad="63500" sx="97000" sy="97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72320" tIns="313011" rIns="272320" bIns="313011" numCol="1" spcCol="1270" anchor="ctr" anchorCtr="0">
                <a:noAutofit/>
              </a:bodyPr>
              <a:lstStyle/>
              <a:p>
                <a:pPr lvl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3600" kern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709964" y="3629525"/>
                <a:ext cx="298376" cy="298376"/>
              </a:xfrm>
              <a:prstGeom prst="ellipse">
                <a:avLst/>
              </a:prstGeom>
              <a:solidFill>
                <a:schemeClr val="accent4"/>
              </a:solidFill>
              <a:ln w="57150">
                <a:solidFill>
                  <a:schemeClr val="bg1"/>
                </a:solidFill>
              </a:ln>
              <a:effectLst>
                <a:outerShdw blurRad="63500" sx="97000" sy="97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7437" y="3634611"/>
              <a:ext cx="596320" cy="59632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99575" y="1860019"/>
            <a:ext cx="1231942" cy="1241496"/>
            <a:chOff x="399575" y="1860019"/>
            <a:chExt cx="1231942" cy="1241496"/>
          </a:xfrm>
        </p:grpSpPr>
        <p:grpSp>
          <p:nvGrpSpPr>
            <p:cNvPr id="2" name="Group 1"/>
            <p:cNvGrpSpPr/>
            <p:nvPr/>
          </p:nvGrpSpPr>
          <p:grpSpPr>
            <a:xfrm>
              <a:off x="399575" y="1860019"/>
              <a:ext cx="1231942" cy="1241496"/>
              <a:chOff x="362928" y="2254684"/>
              <a:chExt cx="1097888" cy="1106403"/>
            </a:xfrm>
          </p:grpSpPr>
          <p:sp>
            <p:nvSpPr>
              <p:cNvPr id="35" name="Freeform 34"/>
              <p:cNvSpPr/>
              <p:nvPr/>
            </p:nvSpPr>
            <p:spPr>
              <a:xfrm>
                <a:off x="362928" y="2254684"/>
                <a:ext cx="962571" cy="1106403"/>
              </a:xfrm>
              <a:custGeom>
                <a:avLst/>
                <a:gdLst>
                  <a:gd name="connsiteX0" fmla="*/ 0 w 2008628"/>
                  <a:gd name="connsiteY0" fmla="*/ 873753 h 1747506"/>
                  <a:gd name="connsiteX1" fmla="*/ 436877 w 2008628"/>
                  <a:gd name="connsiteY1" fmla="*/ 0 h 1747506"/>
                  <a:gd name="connsiteX2" fmla="*/ 1571752 w 2008628"/>
                  <a:gd name="connsiteY2" fmla="*/ 0 h 1747506"/>
                  <a:gd name="connsiteX3" fmla="*/ 2008628 w 2008628"/>
                  <a:gd name="connsiteY3" fmla="*/ 873753 h 1747506"/>
                  <a:gd name="connsiteX4" fmla="*/ 1571752 w 2008628"/>
                  <a:gd name="connsiteY4" fmla="*/ 1747506 h 1747506"/>
                  <a:gd name="connsiteX5" fmla="*/ 436877 w 2008628"/>
                  <a:gd name="connsiteY5" fmla="*/ 1747506 h 1747506"/>
                  <a:gd name="connsiteX6" fmla="*/ 0 w 2008628"/>
                  <a:gd name="connsiteY6" fmla="*/ 873753 h 174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8628" h="1747506">
                    <a:moveTo>
                      <a:pt x="1004314" y="0"/>
                    </a:moveTo>
                    <a:lnTo>
                      <a:pt x="2008627" y="380083"/>
                    </a:lnTo>
                    <a:lnTo>
                      <a:pt x="2008627" y="1367424"/>
                    </a:lnTo>
                    <a:lnTo>
                      <a:pt x="1004314" y="1747506"/>
                    </a:lnTo>
                    <a:lnTo>
                      <a:pt x="1" y="1367424"/>
                    </a:lnTo>
                    <a:lnTo>
                      <a:pt x="1" y="380083"/>
                    </a:lnTo>
                    <a:lnTo>
                      <a:pt x="1004314" y="0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outerShdw blurRad="63500" sx="97000" sy="97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98050" tIns="438741" rIns="398050" bIns="438741" numCol="1" spcCol="1270" anchor="ctr" anchorCtr="0">
                <a:noAutofit/>
              </a:bodyPr>
              <a:lstStyle/>
              <a:p>
                <a:pPr lvl="0" algn="ctr" defTabSz="1466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3300" kern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1162440" y="2658697"/>
                <a:ext cx="298376" cy="298376"/>
              </a:xfrm>
              <a:prstGeom prst="ellipse">
                <a:avLst/>
              </a:prstGeom>
              <a:solidFill>
                <a:schemeClr val="accent1"/>
              </a:solidFill>
              <a:ln w="57150">
                <a:solidFill>
                  <a:schemeClr val="bg1"/>
                </a:solidFill>
              </a:ln>
              <a:effectLst>
                <a:outerShdw blurRad="63500" sx="97000" sy="97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817" y="2182606"/>
              <a:ext cx="596320" cy="596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903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Custom 797">
      <a:dk1>
        <a:sysClr val="windowText" lastClr="000000"/>
      </a:dk1>
      <a:lt1>
        <a:sysClr val="window" lastClr="FFFFFF"/>
      </a:lt1>
      <a:dk2>
        <a:srgbClr val="202E46"/>
      </a:dk2>
      <a:lt2>
        <a:srgbClr val="E7E6E6"/>
      </a:lt2>
      <a:accent1>
        <a:srgbClr val="283D7C"/>
      </a:accent1>
      <a:accent2>
        <a:srgbClr val="29699B"/>
      </a:accent2>
      <a:accent3>
        <a:srgbClr val="24AED2"/>
      </a:accent3>
      <a:accent4>
        <a:srgbClr val="283D7C"/>
      </a:accent4>
      <a:accent5>
        <a:srgbClr val="29699B"/>
      </a:accent5>
      <a:accent6>
        <a:srgbClr val="24AED2"/>
      </a:accent6>
      <a:hlink>
        <a:srgbClr val="000000"/>
      </a:hlink>
      <a:folHlink>
        <a:srgbClr val="000000"/>
      </a:folHlink>
    </a:clrScheme>
    <a:fontScheme name="Custom 672">
      <a:majorFont>
        <a:latin typeface="Ralewa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15097</TotalTime>
  <Words>933</Words>
  <Application>Microsoft Office PowerPoint</Application>
  <PresentationFormat>Widescreen</PresentationFormat>
  <Paragraphs>149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Open Sans</vt:lpstr>
      <vt:lpstr>Raleway</vt:lpstr>
      <vt:lpstr>Poppins</vt:lpstr>
      <vt:lpstr>Arial</vt:lpstr>
      <vt:lpstr>Office Theme</vt:lpstr>
      <vt:lpstr>PowerPoint Presentation</vt:lpstr>
      <vt:lpstr>Problem</vt:lpstr>
      <vt:lpstr>Solution</vt:lpstr>
      <vt:lpstr>Current State  Cloud-Based SaaS Solution</vt:lpstr>
      <vt:lpstr>Future State</vt:lpstr>
      <vt:lpstr>PowerPoint Presentation</vt:lpstr>
      <vt:lpstr>Our product will:</vt:lpstr>
      <vt:lpstr>PowerPoint Presentation</vt:lpstr>
      <vt:lpstr>PowerPoint Presentation</vt:lpstr>
      <vt:lpstr>Business Model</vt:lpstr>
      <vt:lpstr>PowerPoint Presentation</vt:lpstr>
      <vt:lpstr>Warm Leads</vt:lpstr>
      <vt:lpstr>Go-to-Market Strategy</vt:lpstr>
      <vt:lpstr>PowerPoint Presentation</vt:lpstr>
      <vt:lpstr>PowerPoint Presentation</vt:lpstr>
      <vt:lpstr>Use of Funds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12345</dc:creator>
  <cp:lastModifiedBy>Wes Buxton</cp:lastModifiedBy>
  <cp:revision>471</cp:revision>
  <dcterms:created xsi:type="dcterms:W3CDTF">2018-10-05T11:53:03Z</dcterms:created>
  <dcterms:modified xsi:type="dcterms:W3CDTF">2019-09-09T14:06:25Z</dcterms:modified>
</cp:coreProperties>
</file>